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3" r:id="rId1"/>
    <p:sldMasterId id="2147483754" r:id="rId2"/>
  </p:sldMasterIdLst>
  <p:notesMasterIdLst>
    <p:notesMasterId r:id="rId20"/>
  </p:notesMasterIdLst>
  <p:sldIdLst>
    <p:sldId id="1470" r:id="rId3"/>
    <p:sldId id="289" r:id="rId4"/>
    <p:sldId id="1486" r:id="rId5"/>
    <p:sldId id="1471" r:id="rId6"/>
    <p:sldId id="1479" r:id="rId7"/>
    <p:sldId id="1478" r:id="rId8"/>
    <p:sldId id="1480" r:id="rId9"/>
    <p:sldId id="1483" r:id="rId10"/>
    <p:sldId id="1481" r:id="rId11"/>
    <p:sldId id="1487" r:id="rId12"/>
    <p:sldId id="1491" r:id="rId13"/>
    <p:sldId id="1482" r:id="rId14"/>
    <p:sldId id="1490" r:id="rId15"/>
    <p:sldId id="1492" r:id="rId16"/>
    <p:sldId id="2147376579" r:id="rId17"/>
    <p:sldId id="1440" r:id="rId18"/>
    <p:sldId id="1473" r:id="rId19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87">
          <p15:clr>
            <a:srgbClr val="A4A3A4"/>
          </p15:clr>
        </p15:guide>
        <p15:guide id="2" pos="2864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387EFF2-A6A6-5778-4DEB-834C13CD7497}" name="Danny Liu" initials="DL" userId="S::danny.liu@sydney.edu.au::9a2602fd-c3ae-4337-a61e-d3fb5ac75f4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5D30"/>
    <a:srgbClr val="FFC300"/>
    <a:srgbClr val="005EB4"/>
    <a:srgbClr val="535353"/>
    <a:srgbClr val="5C923E"/>
    <a:srgbClr val="E64626"/>
    <a:srgbClr val="FFB800"/>
    <a:srgbClr val="F9D6CF"/>
    <a:srgbClr val="F7C8BE"/>
    <a:srgbClr val="C0DE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93" d="100"/>
          <a:sy n="193" d="100"/>
        </p:scale>
        <p:origin x="154" y="182"/>
      </p:cViewPr>
      <p:guideLst>
        <p:guide orient="horz" pos="1687"/>
        <p:guide pos="2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8/10/relationships/authors" Target="authors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ny Liu" userId="9a2602fd-c3ae-4337-a61e-d3fb5ac75f4f" providerId="ADAL" clId="{A9F04637-2A75-4C30-87FC-4B5D51BE59C2}"/>
    <pc:docChg chg="delSld modSld sldOrd delMainMaster">
      <pc:chgData name="Danny Liu" userId="9a2602fd-c3ae-4337-a61e-d3fb5ac75f4f" providerId="ADAL" clId="{A9F04637-2A75-4C30-87FC-4B5D51BE59C2}" dt="2026-05-16T07:58:45.061" v="3" actId="47"/>
      <pc:docMkLst>
        <pc:docMk/>
      </pc:docMkLst>
      <pc:sldChg chg="ord">
        <pc:chgData name="Danny Liu" userId="9a2602fd-c3ae-4337-a61e-d3fb5ac75f4f" providerId="ADAL" clId="{A9F04637-2A75-4C30-87FC-4B5D51BE59C2}" dt="2026-05-16T07:58:44.359" v="2"/>
        <pc:sldMkLst>
          <pc:docMk/>
          <pc:sldMk cId="3449961204" sldId="1440"/>
        </pc:sldMkLst>
      </pc:sldChg>
      <pc:sldChg chg="del">
        <pc:chgData name="Danny Liu" userId="9a2602fd-c3ae-4337-a61e-d3fb5ac75f4f" providerId="ADAL" clId="{A9F04637-2A75-4C30-87FC-4B5D51BE59C2}" dt="2026-05-16T07:58:38.845" v="0" actId="47"/>
        <pc:sldMkLst>
          <pc:docMk/>
          <pc:sldMk cId="2057356362" sldId="1488"/>
        </pc:sldMkLst>
      </pc:sldChg>
      <pc:sldChg chg="del">
        <pc:chgData name="Danny Liu" userId="9a2602fd-c3ae-4337-a61e-d3fb5ac75f4f" providerId="ADAL" clId="{A9F04637-2A75-4C30-87FC-4B5D51BE59C2}" dt="2026-05-16T07:58:38.845" v="0" actId="47"/>
        <pc:sldMkLst>
          <pc:docMk/>
          <pc:sldMk cId="1325487183" sldId="1494"/>
        </pc:sldMkLst>
      </pc:sldChg>
      <pc:sldChg chg="del">
        <pc:chgData name="Danny Liu" userId="9a2602fd-c3ae-4337-a61e-d3fb5ac75f4f" providerId="ADAL" clId="{A9F04637-2A75-4C30-87FC-4B5D51BE59C2}" dt="2026-05-16T07:58:45.061" v="3" actId="47"/>
        <pc:sldMkLst>
          <pc:docMk/>
          <pc:sldMk cId="4243593887" sldId="1495"/>
        </pc:sldMkLst>
      </pc:sldChg>
      <pc:sldChg chg="del">
        <pc:chgData name="Danny Liu" userId="9a2602fd-c3ae-4337-a61e-d3fb5ac75f4f" providerId="ADAL" clId="{A9F04637-2A75-4C30-87FC-4B5D51BE59C2}" dt="2026-05-16T07:58:38.845" v="0" actId="47"/>
        <pc:sldMkLst>
          <pc:docMk/>
          <pc:sldMk cId="3199896263" sldId="2147376537"/>
        </pc:sldMkLst>
      </pc:sldChg>
      <pc:sldChg chg="del">
        <pc:chgData name="Danny Liu" userId="9a2602fd-c3ae-4337-a61e-d3fb5ac75f4f" providerId="ADAL" clId="{A9F04637-2A75-4C30-87FC-4B5D51BE59C2}" dt="2026-05-16T07:58:38.845" v="0" actId="47"/>
        <pc:sldMkLst>
          <pc:docMk/>
          <pc:sldMk cId="1665882653" sldId="2147376550"/>
        </pc:sldMkLst>
      </pc:sldChg>
      <pc:sldChg chg="del">
        <pc:chgData name="Danny Liu" userId="9a2602fd-c3ae-4337-a61e-d3fb5ac75f4f" providerId="ADAL" clId="{A9F04637-2A75-4C30-87FC-4B5D51BE59C2}" dt="2026-05-16T07:58:38.845" v="0" actId="47"/>
        <pc:sldMkLst>
          <pc:docMk/>
          <pc:sldMk cId="2157283576" sldId="2147376559"/>
        </pc:sldMkLst>
      </pc:sldChg>
      <pc:sldChg chg="del">
        <pc:chgData name="Danny Liu" userId="9a2602fd-c3ae-4337-a61e-d3fb5ac75f4f" providerId="ADAL" clId="{A9F04637-2A75-4C30-87FC-4B5D51BE59C2}" dt="2026-05-16T07:58:38.845" v="0" actId="47"/>
        <pc:sldMkLst>
          <pc:docMk/>
          <pc:sldMk cId="139668881" sldId="2147376566"/>
        </pc:sldMkLst>
      </pc:sldChg>
      <pc:sldChg chg="del">
        <pc:chgData name="Danny Liu" userId="9a2602fd-c3ae-4337-a61e-d3fb5ac75f4f" providerId="ADAL" clId="{A9F04637-2A75-4C30-87FC-4B5D51BE59C2}" dt="2026-05-16T07:58:38.845" v="0" actId="47"/>
        <pc:sldMkLst>
          <pc:docMk/>
          <pc:sldMk cId="1667255133" sldId="2147376571"/>
        </pc:sldMkLst>
      </pc:sldChg>
      <pc:sldChg chg="del">
        <pc:chgData name="Danny Liu" userId="9a2602fd-c3ae-4337-a61e-d3fb5ac75f4f" providerId="ADAL" clId="{A9F04637-2A75-4C30-87FC-4B5D51BE59C2}" dt="2026-05-16T07:58:38.845" v="0" actId="47"/>
        <pc:sldMkLst>
          <pc:docMk/>
          <pc:sldMk cId="2500300920" sldId="2147376572"/>
        </pc:sldMkLst>
      </pc:sldChg>
      <pc:sldChg chg="del">
        <pc:chgData name="Danny Liu" userId="9a2602fd-c3ae-4337-a61e-d3fb5ac75f4f" providerId="ADAL" clId="{A9F04637-2A75-4C30-87FC-4B5D51BE59C2}" dt="2026-05-16T07:58:38.845" v="0" actId="47"/>
        <pc:sldMkLst>
          <pc:docMk/>
          <pc:sldMk cId="2645297035" sldId="2147376573"/>
        </pc:sldMkLst>
      </pc:sldChg>
      <pc:sldChg chg="del">
        <pc:chgData name="Danny Liu" userId="9a2602fd-c3ae-4337-a61e-d3fb5ac75f4f" providerId="ADAL" clId="{A9F04637-2A75-4C30-87FC-4B5D51BE59C2}" dt="2026-05-16T07:58:38.845" v="0" actId="47"/>
        <pc:sldMkLst>
          <pc:docMk/>
          <pc:sldMk cId="1309745304" sldId="2147376574"/>
        </pc:sldMkLst>
      </pc:sldChg>
      <pc:sldChg chg="del">
        <pc:chgData name="Danny Liu" userId="9a2602fd-c3ae-4337-a61e-d3fb5ac75f4f" providerId="ADAL" clId="{A9F04637-2A75-4C30-87FC-4B5D51BE59C2}" dt="2026-05-16T07:58:38.845" v="0" actId="47"/>
        <pc:sldMkLst>
          <pc:docMk/>
          <pc:sldMk cId="3606000199" sldId="2147376575"/>
        </pc:sldMkLst>
      </pc:sldChg>
      <pc:sldChg chg="del">
        <pc:chgData name="Danny Liu" userId="9a2602fd-c3ae-4337-a61e-d3fb5ac75f4f" providerId="ADAL" clId="{A9F04637-2A75-4C30-87FC-4B5D51BE59C2}" dt="2026-05-16T07:58:38.845" v="0" actId="47"/>
        <pc:sldMkLst>
          <pc:docMk/>
          <pc:sldMk cId="2938005801" sldId="2147376576"/>
        </pc:sldMkLst>
      </pc:sldChg>
      <pc:sldChg chg="del">
        <pc:chgData name="Danny Liu" userId="9a2602fd-c3ae-4337-a61e-d3fb5ac75f4f" providerId="ADAL" clId="{A9F04637-2A75-4C30-87FC-4B5D51BE59C2}" dt="2026-05-16T07:58:38.845" v="0" actId="47"/>
        <pc:sldMkLst>
          <pc:docMk/>
          <pc:sldMk cId="3483241370" sldId="2147376577"/>
        </pc:sldMkLst>
      </pc:sldChg>
      <pc:sldChg chg="del">
        <pc:chgData name="Danny Liu" userId="9a2602fd-c3ae-4337-a61e-d3fb5ac75f4f" providerId="ADAL" clId="{A9F04637-2A75-4C30-87FC-4B5D51BE59C2}" dt="2026-05-16T07:58:38.845" v="0" actId="47"/>
        <pc:sldMkLst>
          <pc:docMk/>
          <pc:sldMk cId="1088437599" sldId="2147376580"/>
        </pc:sldMkLst>
      </pc:sldChg>
      <pc:sldMasterChg chg="del delSldLayout">
        <pc:chgData name="Danny Liu" userId="9a2602fd-c3ae-4337-a61e-d3fb5ac75f4f" providerId="ADAL" clId="{A9F04637-2A75-4C30-87FC-4B5D51BE59C2}" dt="2026-05-16T07:58:38.845" v="0" actId="47"/>
        <pc:sldMasterMkLst>
          <pc:docMk/>
          <pc:sldMasterMk cId="2992406459" sldId="2147483766"/>
        </pc:sldMasterMkLst>
        <pc:sldLayoutChg chg="del">
          <pc:chgData name="Danny Liu" userId="9a2602fd-c3ae-4337-a61e-d3fb5ac75f4f" providerId="ADAL" clId="{A9F04637-2A75-4C30-87FC-4B5D51BE59C2}" dt="2026-05-16T07:58:38.845" v="0" actId="47"/>
          <pc:sldLayoutMkLst>
            <pc:docMk/>
            <pc:sldMasterMk cId="2992406459" sldId="2147483766"/>
            <pc:sldLayoutMk cId="3323278916" sldId="2147483767"/>
          </pc:sldLayoutMkLst>
        </pc:sldLayoutChg>
        <pc:sldLayoutChg chg="del">
          <pc:chgData name="Danny Liu" userId="9a2602fd-c3ae-4337-a61e-d3fb5ac75f4f" providerId="ADAL" clId="{A9F04637-2A75-4C30-87FC-4B5D51BE59C2}" dt="2026-05-16T07:58:38.845" v="0" actId="47"/>
          <pc:sldLayoutMkLst>
            <pc:docMk/>
            <pc:sldMasterMk cId="2992406459" sldId="2147483766"/>
            <pc:sldLayoutMk cId="597850941" sldId="2147483768"/>
          </pc:sldLayoutMkLst>
        </pc:sldLayoutChg>
        <pc:sldLayoutChg chg="del">
          <pc:chgData name="Danny Liu" userId="9a2602fd-c3ae-4337-a61e-d3fb5ac75f4f" providerId="ADAL" clId="{A9F04637-2A75-4C30-87FC-4B5D51BE59C2}" dt="2026-05-16T07:58:38.845" v="0" actId="47"/>
          <pc:sldLayoutMkLst>
            <pc:docMk/>
            <pc:sldMasterMk cId="2992406459" sldId="2147483766"/>
            <pc:sldLayoutMk cId="463519590" sldId="2147483769"/>
          </pc:sldLayoutMkLst>
        </pc:sldLayoutChg>
        <pc:sldLayoutChg chg="del">
          <pc:chgData name="Danny Liu" userId="9a2602fd-c3ae-4337-a61e-d3fb5ac75f4f" providerId="ADAL" clId="{A9F04637-2A75-4C30-87FC-4B5D51BE59C2}" dt="2026-05-16T07:58:38.845" v="0" actId="47"/>
          <pc:sldLayoutMkLst>
            <pc:docMk/>
            <pc:sldMasterMk cId="2992406459" sldId="2147483766"/>
            <pc:sldLayoutMk cId="1651511977" sldId="2147483770"/>
          </pc:sldLayoutMkLst>
        </pc:sldLayoutChg>
        <pc:sldLayoutChg chg="del">
          <pc:chgData name="Danny Liu" userId="9a2602fd-c3ae-4337-a61e-d3fb5ac75f4f" providerId="ADAL" clId="{A9F04637-2A75-4C30-87FC-4B5D51BE59C2}" dt="2026-05-16T07:58:38.845" v="0" actId="47"/>
          <pc:sldLayoutMkLst>
            <pc:docMk/>
            <pc:sldMasterMk cId="2992406459" sldId="2147483766"/>
            <pc:sldLayoutMk cId="3698076014" sldId="2147483771"/>
          </pc:sldLayoutMkLst>
        </pc:sldLayoutChg>
        <pc:sldLayoutChg chg="del">
          <pc:chgData name="Danny Liu" userId="9a2602fd-c3ae-4337-a61e-d3fb5ac75f4f" providerId="ADAL" clId="{A9F04637-2A75-4C30-87FC-4B5D51BE59C2}" dt="2026-05-16T07:58:38.845" v="0" actId="47"/>
          <pc:sldLayoutMkLst>
            <pc:docMk/>
            <pc:sldMasterMk cId="2992406459" sldId="2147483766"/>
            <pc:sldLayoutMk cId="3448819910" sldId="2147483772"/>
          </pc:sldLayoutMkLst>
        </pc:sldLayoutChg>
        <pc:sldLayoutChg chg="del">
          <pc:chgData name="Danny Liu" userId="9a2602fd-c3ae-4337-a61e-d3fb5ac75f4f" providerId="ADAL" clId="{A9F04637-2A75-4C30-87FC-4B5D51BE59C2}" dt="2026-05-16T07:58:38.845" v="0" actId="47"/>
          <pc:sldLayoutMkLst>
            <pc:docMk/>
            <pc:sldMasterMk cId="2992406459" sldId="2147483766"/>
            <pc:sldLayoutMk cId="2474700759" sldId="2147483773"/>
          </pc:sldLayoutMkLst>
        </pc:sldLayoutChg>
        <pc:sldLayoutChg chg="del">
          <pc:chgData name="Danny Liu" userId="9a2602fd-c3ae-4337-a61e-d3fb5ac75f4f" providerId="ADAL" clId="{A9F04637-2A75-4C30-87FC-4B5D51BE59C2}" dt="2026-05-16T07:58:38.845" v="0" actId="47"/>
          <pc:sldLayoutMkLst>
            <pc:docMk/>
            <pc:sldMasterMk cId="2992406459" sldId="2147483766"/>
            <pc:sldLayoutMk cId="1430666969" sldId="2147483774"/>
          </pc:sldLayoutMkLst>
        </pc:sldLayoutChg>
        <pc:sldLayoutChg chg="del">
          <pc:chgData name="Danny Liu" userId="9a2602fd-c3ae-4337-a61e-d3fb5ac75f4f" providerId="ADAL" clId="{A9F04637-2A75-4C30-87FC-4B5D51BE59C2}" dt="2026-05-16T07:58:38.845" v="0" actId="47"/>
          <pc:sldLayoutMkLst>
            <pc:docMk/>
            <pc:sldMasterMk cId="2992406459" sldId="2147483766"/>
            <pc:sldLayoutMk cId="3681914707" sldId="2147483775"/>
          </pc:sldLayoutMkLst>
        </pc:sldLayoutChg>
        <pc:sldLayoutChg chg="del">
          <pc:chgData name="Danny Liu" userId="9a2602fd-c3ae-4337-a61e-d3fb5ac75f4f" providerId="ADAL" clId="{A9F04637-2A75-4C30-87FC-4B5D51BE59C2}" dt="2026-05-16T07:58:38.845" v="0" actId="47"/>
          <pc:sldLayoutMkLst>
            <pc:docMk/>
            <pc:sldMasterMk cId="2992406459" sldId="2147483766"/>
            <pc:sldLayoutMk cId="1748418755" sldId="2147483776"/>
          </pc:sldLayoutMkLst>
        </pc:sldLayoutChg>
        <pc:sldLayoutChg chg="del">
          <pc:chgData name="Danny Liu" userId="9a2602fd-c3ae-4337-a61e-d3fb5ac75f4f" providerId="ADAL" clId="{A9F04637-2A75-4C30-87FC-4B5D51BE59C2}" dt="2026-05-16T07:58:38.845" v="0" actId="47"/>
          <pc:sldLayoutMkLst>
            <pc:docMk/>
            <pc:sldMasterMk cId="2992406459" sldId="2147483766"/>
            <pc:sldLayoutMk cId="882633269" sldId="2147483777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FF8EAB-C986-4557-9F32-7AF3601998EE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AU"/>
        </a:p>
      </dgm:t>
    </dgm:pt>
    <dgm:pt modelId="{34AD60C5-CC42-4689-BA1D-242D5CB223C2}">
      <dgm:prSet phldrT="[Text]" phldr="0"/>
      <dgm:spPr/>
      <dgm:t>
        <a:bodyPr/>
        <a:lstStyle/>
        <a:p>
          <a:r>
            <a:rPr lang="en-AU"/>
            <a:t>May</a:t>
          </a:r>
        </a:p>
      </dgm:t>
    </dgm:pt>
    <dgm:pt modelId="{16E3DB74-306D-4929-B7B6-817A685850D1}" type="parTrans" cxnId="{8D748362-DA16-4C5D-9599-FFB8ECA41E48}">
      <dgm:prSet/>
      <dgm:spPr/>
      <dgm:t>
        <a:bodyPr/>
        <a:lstStyle/>
        <a:p>
          <a:endParaRPr lang="en-AU"/>
        </a:p>
      </dgm:t>
    </dgm:pt>
    <dgm:pt modelId="{911761A5-9865-4DC9-AE59-492CD2BA8350}" type="sibTrans" cxnId="{8D748362-DA16-4C5D-9599-FFB8ECA41E48}">
      <dgm:prSet/>
      <dgm:spPr/>
      <dgm:t>
        <a:bodyPr/>
        <a:lstStyle/>
        <a:p>
          <a:endParaRPr lang="en-AU"/>
        </a:p>
      </dgm:t>
    </dgm:pt>
    <dgm:pt modelId="{BEAA9279-0E8C-478F-915B-36DEFAC73515}">
      <dgm:prSet phldrT="[Text]" phldr="0"/>
      <dgm:spPr/>
      <dgm:t>
        <a:bodyPr/>
        <a:lstStyle/>
        <a:p>
          <a:r>
            <a:rPr lang="en-AU"/>
            <a:t>Jun</a:t>
          </a:r>
        </a:p>
      </dgm:t>
    </dgm:pt>
    <dgm:pt modelId="{85D31EE8-6201-44EE-A669-39FD48C74F9D}" type="parTrans" cxnId="{BFB4579D-BCFA-4C68-9A6E-EC52AFB79CA8}">
      <dgm:prSet/>
      <dgm:spPr/>
      <dgm:t>
        <a:bodyPr/>
        <a:lstStyle/>
        <a:p>
          <a:endParaRPr lang="en-AU"/>
        </a:p>
      </dgm:t>
    </dgm:pt>
    <dgm:pt modelId="{D509879F-B805-46D2-8099-35697C7C8A64}" type="sibTrans" cxnId="{BFB4579D-BCFA-4C68-9A6E-EC52AFB79CA8}">
      <dgm:prSet/>
      <dgm:spPr/>
      <dgm:t>
        <a:bodyPr/>
        <a:lstStyle/>
        <a:p>
          <a:endParaRPr lang="en-AU"/>
        </a:p>
      </dgm:t>
    </dgm:pt>
    <dgm:pt modelId="{246E9B3D-6D94-4B79-AB99-30A360EA8F4F}">
      <dgm:prSet phldrT="[Text]" phldr="0"/>
      <dgm:spPr/>
      <dgm:t>
        <a:bodyPr/>
        <a:lstStyle/>
        <a:p>
          <a:r>
            <a:rPr lang="en-AU"/>
            <a:t>Jul</a:t>
          </a:r>
        </a:p>
      </dgm:t>
    </dgm:pt>
    <dgm:pt modelId="{8033F208-3ED8-4B6B-9174-E67109A7FD6F}" type="parTrans" cxnId="{4459B002-2B1E-46AF-835B-FEC5D7B03D5F}">
      <dgm:prSet/>
      <dgm:spPr/>
      <dgm:t>
        <a:bodyPr/>
        <a:lstStyle/>
        <a:p>
          <a:endParaRPr lang="en-AU"/>
        </a:p>
      </dgm:t>
    </dgm:pt>
    <dgm:pt modelId="{5B91E39C-4928-45F4-A550-BD6C4845F071}" type="sibTrans" cxnId="{4459B002-2B1E-46AF-835B-FEC5D7B03D5F}">
      <dgm:prSet/>
      <dgm:spPr/>
      <dgm:t>
        <a:bodyPr/>
        <a:lstStyle/>
        <a:p>
          <a:endParaRPr lang="en-AU"/>
        </a:p>
      </dgm:t>
    </dgm:pt>
    <dgm:pt modelId="{63F09A4C-FF55-4E78-93A8-A3AB19418380}">
      <dgm:prSet phldrT="[Text]" phldr="0"/>
      <dgm:spPr/>
      <dgm:t>
        <a:bodyPr/>
        <a:lstStyle/>
        <a:p>
          <a:r>
            <a:rPr lang="en-AU"/>
            <a:t>Aug</a:t>
          </a:r>
        </a:p>
      </dgm:t>
    </dgm:pt>
    <dgm:pt modelId="{0901A4FD-3442-4FF1-B921-9E9C9BC60AAA}" type="parTrans" cxnId="{7DA6FC10-069B-4D1F-9B7A-482F5DE0DA07}">
      <dgm:prSet/>
      <dgm:spPr/>
      <dgm:t>
        <a:bodyPr/>
        <a:lstStyle/>
        <a:p>
          <a:endParaRPr lang="en-AU"/>
        </a:p>
      </dgm:t>
    </dgm:pt>
    <dgm:pt modelId="{F3749E4C-F266-4AB6-89C7-F3E68959BD34}" type="sibTrans" cxnId="{7DA6FC10-069B-4D1F-9B7A-482F5DE0DA07}">
      <dgm:prSet/>
      <dgm:spPr/>
      <dgm:t>
        <a:bodyPr/>
        <a:lstStyle/>
        <a:p>
          <a:endParaRPr lang="en-AU"/>
        </a:p>
      </dgm:t>
    </dgm:pt>
    <dgm:pt modelId="{EF67C187-7B75-46E8-A149-30DC6DD9B8F3}">
      <dgm:prSet phldrT="[Text]" phldr="0"/>
      <dgm:spPr/>
      <dgm:t>
        <a:bodyPr/>
        <a:lstStyle/>
        <a:p>
          <a:r>
            <a:rPr lang="en-AU"/>
            <a:t>Sep</a:t>
          </a:r>
        </a:p>
      </dgm:t>
    </dgm:pt>
    <dgm:pt modelId="{B9D0C321-D2BE-41F2-8292-E35FA80C3339}" type="parTrans" cxnId="{9C48AE97-4A28-4E62-BE7E-7952199475BB}">
      <dgm:prSet/>
      <dgm:spPr/>
      <dgm:t>
        <a:bodyPr/>
        <a:lstStyle/>
        <a:p>
          <a:endParaRPr lang="en-AU"/>
        </a:p>
      </dgm:t>
    </dgm:pt>
    <dgm:pt modelId="{3638463D-293C-4468-9B82-9A1BF437BB5D}" type="sibTrans" cxnId="{9C48AE97-4A28-4E62-BE7E-7952199475BB}">
      <dgm:prSet/>
      <dgm:spPr/>
      <dgm:t>
        <a:bodyPr/>
        <a:lstStyle/>
        <a:p>
          <a:endParaRPr lang="en-AU"/>
        </a:p>
      </dgm:t>
    </dgm:pt>
    <dgm:pt modelId="{F81B7DF6-AB5B-4F80-916D-50E7D8600D66}">
      <dgm:prSet phldrT="[Text]" phldr="0"/>
      <dgm:spPr/>
      <dgm:t>
        <a:bodyPr/>
        <a:lstStyle/>
        <a:p>
          <a:r>
            <a:rPr lang="en-AU"/>
            <a:t>Oct</a:t>
          </a:r>
        </a:p>
      </dgm:t>
    </dgm:pt>
    <dgm:pt modelId="{67C42C0E-895B-4DE8-B614-9F9CEF0D14E9}" type="parTrans" cxnId="{565A465A-5CA7-4E55-BB30-43A9A4E0D763}">
      <dgm:prSet/>
      <dgm:spPr/>
      <dgm:t>
        <a:bodyPr/>
        <a:lstStyle/>
        <a:p>
          <a:endParaRPr lang="en-AU"/>
        </a:p>
      </dgm:t>
    </dgm:pt>
    <dgm:pt modelId="{F0448319-D60E-4307-B33E-E7FA5BE328A1}" type="sibTrans" cxnId="{565A465A-5CA7-4E55-BB30-43A9A4E0D763}">
      <dgm:prSet/>
      <dgm:spPr/>
      <dgm:t>
        <a:bodyPr/>
        <a:lstStyle/>
        <a:p>
          <a:endParaRPr lang="en-AU"/>
        </a:p>
      </dgm:t>
    </dgm:pt>
    <dgm:pt modelId="{F9B8D18D-257F-462D-89BF-033357DB6DAF}">
      <dgm:prSet phldrT="[Text]" phldr="0"/>
      <dgm:spPr/>
      <dgm:t>
        <a:bodyPr/>
        <a:lstStyle/>
        <a:p>
          <a:r>
            <a:rPr lang="en-AU"/>
            <a:t>Nov</a:t>
          </a:r>
        </a:p>
      </dgm:t>
    </dgm:pt>
    <dgm:pt modelId="{48743483-AFEA-4CD8-AB65-06FF882AEF17}" type="parTrans" cxnId="{778CC35F-0EC3-4D9A-B76A-E7F7AAA2A856}">
      <dgm:prSet/>
      <dgm:spPr/>
      <dgm:t>
        <a:bodyPr/>
        <a:lstStyle/>
        <a:p>
          <a:endParaRPr lang="en-AU"/>
        </a:p>
      </dgm:t>
    </dgm:pt>
    <dgm:pt modelId="{9518C564-7759-417A-A7C0-FC6A11B79F0C}" type="sibTrans" cxnId="{778CC35F-0EC3-4D9A-B76A-E7F7AAA2A856}">
      <dgm:prSet/>
      <dgm:spPr/>
      <dgm:t>
        <a:bodyPr/>
        <a:lstStyle/>
        <a:p>
          <a:endParaRPr lang="en-AU"/>
        </a:p>
      </dgm:t>
    </dgm:pt>
    <dgm:pt modelId="{E2505293-DF6E-44AC-83B5-D551F51D5899}">
      <dgm:prSet phldrT="[Text]" phldr="0"/>
      <dgm:spPr/>
      <dgm:t>
        <a:bodyPr/>
        <a:lstStyle/>
        <a:p>
          <a:r>
            <a:rPr lang="en-AU"/>
            <a:t>Dec</a:t>
          </a:r>
        </a:p>
      </dgm:t>
    </dgm:pt>
    <dgm:pt modelId="{C1C31492-CD53-4EA6-B0D3-62B0D9C0C3CC}" type="parTrans" cxnId="{C1BC00C2-796E-4012-8CB3-31252DBA32B6}">
      <dgm:prSet/>
      <dgm:spPr/>
      <dgm:t>
        <a:bodyPr/>
        <a:lstStyle/>
        <a:p>
          <a:endParaRPr lang="en-AU"/>
        </a:p>
      </dgm:t>
    </dgm:pt>
    <dgm:pt modelId="{85D1C639-A8D5-48A6-8630-B1187FB327D2}" type="sibTrans" cxnId="{C1BC00C2-796E-4012-8CB3-31252DBA32B6}">
      <dgm:prSet/>
      <dgm:spPr/>
      <dgm:t>
        <a:bodyPr/>
        <a:lstStyle/>
        <a:p>
          <a:endParaRPr lang="en-AU"/>
        </a:p>
      </dgm:t>
    </dgm:pt>
    <dgm:pt modelId="{DACA014C-2253-4B13-9E6F-5CCA2CAC33A0}" type="pres">
      <dgm:prSet presAssocID="{E3FF8EAB-C986-4557-9F32-7AF3601998EE}" presName="Name0" presStyleCnt="0">
        <dgm:presLayoutVars>
          <dgm:dir/>
          <dgm:animLvl val="lvl"/>
          <dgm:resizeHandles val="exact"/>
        </dgm:presLayoutVars>
      </dgm:prSet>
      <dgm:spPr/>
    </dgm:pt>
    <dgm:pt modelId="{C59C828D-AA2E-4353-B8F8-809AC3C5C1E9}" type="pres">
      <dgm:prSet presAssocID="{34AD60C5-CC42-4689-BA1D-242D5CB223C2}" presName="parTxOnly" presStyleLbl="node1" presStyleIdx="0" presStyleCnt="8">
        <dgm:presLayoutVars>
          <dgm:chMax val="0"/>
          <dgm:chPref val="0"/>
          <dgm:bulletEnabled val="1"/>
        </dgm:presLayoutVars>
      </dgm:prSet>
      <dgm:spPr/>
    </dgm:pt>
    <dgm:pt modelId="{BFD30AF9-F9C8-40AF-B822-41ACA52C70C8}" type="pres">
      <dgm:prSet presAssocID="{911761A5-9865-4DC9-AE59-492CD2BA8350}" presName="parTxOnlySpace" presStyleCnt="0"/>
      <dgm:spPr/>
    </dgm:pt>
    <dgm:pt modelId="{C5230AA1-4ED9-4D72-B6E1-035C7CCECA51}" type="pres">
      <dgm:prSet presAssocID="{BEAA9279-0E8C-478F-915B-36DEFAC73515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3E7A6A59-212C-4457-8923-5DB26E01CA68}" type="pres">
      <dgm:prSet presAssocID="{D509879F-B805-46D2-8099-35697C7C8A64}" presName="parTxOnlySpace" presStyleCnt="0"/>
      <dgm:spPr/>
    </dgm:pt>
    <dgm:pt modelId="{2BA3D62B-6112-49F2-AF0D-473EF8230A7C}" type="pres">
      <dgm:prSet presAssocID="{246E9B3D-6D94-4B79-AB99-30A360EA8F4F}" presName="parTxOnly" presStyleLbl="node1" presStyleIdx="2" presStyleCnt="8">
        <dgm:presLayoutVars>
          <dgm:chMax val="0"/>
          <dgm:chPref val="0"/>
          <dgm:bulletEnabled val="1"/>
        </dgm:presLayoutVars>
      </dgm:prSet>
      <dgm:spPr/>
    </dgm:pt>
    <dgm:pt modelId="{9F987D0D-9237-478C-ABBB-919217F6FD7E}" type="pres">
      <dgm:prSet presAssocID="{5B91E39C-4928-45F4-A550-BD6C4845F071}" presName="parTxOnlySpace" presStyleCnt="0"/>
      <dgm:spPr/>
    </dgm:pt>
    <dgm:pt modelId="{D713ED4E-343C-4192-9454-AAFCC516050E}" type="pres">
      <dgm:prSet presAssocID="{63F09A4C-FF55-4E78-93A8-A3AB19418380}" presName="parTxOnly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771FA1D5-097A-40A7-9420-C986B31532DF}" type="pres">
      <dgm:prSet presAssocID="{F3749E4C-F266-4AB6-89C7-F3E68959BD34}" presName="parTxOnlySpace" presStyleCnt="0"/>
      <dgm:spPr/>
    </dgm:pt>
    <dgm:pt modelId="{0D273D4C-73F7-439D-8324-558AE26FF98F}" type="pres">
      <dgm:prSet presAssocID="{EF67C187-7B75-46E8-A149-30DC6DD9B8F3}" presName="parTxOnly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9BE8BFFD-B3D2-4CB3-8A02-C69406ECD64D}" type="pres">
      <dgm:prSet presAssocID="{3638463D-293C-4468-9B82-9A1BF437BB5D}" presName="parTxOnlySpace" presStyleCnt="0"/>
      <dgm:spPr/>
    </dgm:pt>
    <dgm:pt modelId="{AE8E5493-6F6C-4654-843A-A0415710AFBC}" type="pres">
      <dgm:prSet presAssocID="{F81B7DF6-AB5B-4F80-916D-50E7D8600D66}" presName="parTxOnly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98C1C589-BE9E-42D7-9D3C-879BA59B39F7}" type="pres">
      <dgm:prSet presAssocID="{F0448319-D60E-4307-B33E-E7FA5BE328A1}" presName="parTxOnlySpace" presStyleCnt="0"/>
      <dgm:spPr/>
    </dgm:pt>
    <dgm:pt modelId="{972D28EC-F1D4-471C-B6A3-87B68622FB5F}" type="pres">
      <dgm:prSet presAssocID="{F9B8D18D-257F-462D-89BF-033357DB6DAF}" presName="parTxOnly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89C6F309-D9E4-4DB9-AAA2-C37087376737}" type="pres">
      <dgm:prSet presAssocID="{9518C564-7759-417A-A7C0-FC6A11B79F0C}" presName="parTxOnlySpace" presStyleCnt="0"/>
      <dgm:spPr/>
    </dgm:pt>
    <dgm:pt modelId="{EE23A55B-9406-430B-B57E-9D7FCE7D9292}" type="pres">
      <dgm:prSet presAssocID="{E2505293-DF6E-44AC-83B5-D551F51D5899}" presName="parTxOnly" presStyleLbl="node1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4459B002-2B1E-46AF-835B-FEC5D7B03D5F}" srcId="{E3FF8EAB-C986-4557-9F32-7AF3601998EE}" destId="{246E9B3D-6D94-4B79-AB99-30A360EA8F4F}" srcOrd="2" destOrd="0" parTransId="{8033F208-3ED8-4B6B-9174-E67109A7FD6F}" sibTransId="{5B91E39C-4928-45F4-A550-BD6C4845F071}"/>
    <dgm:cxn modelId="{7DA6FC10-069B-4D1F-9B7A-482F5DE0DA07}" srcId="{E3FF8EAB-C986-4557-9F32-7AF3601998EE}" destId="{63F09A4C-FF55-4E78-93A8-A3AB19418380}" srcOrd="3" destOrd="0" parTransId="{0901A4FD-3442-4FF1-B921-9E9C9BC60AAA}" sibTransId="{F3749E4C-F266-4AB6-89C7-F3E68959BD34}"/>
    <dgm:cxn modelId="{DC71962E-A780-47AF-8DB6-C44597385AED}" type="presOf" srcId="{63F09A4C-FF55-4E78-93A8-A3AB19418380}" destId="{D713ED4E-343C-4192-9454-AAFCC516050E}" srcOrd="0" destOrd="0" presId="urn:microsoft.com/office/officeart/2005/8/layout/chevron1"/>
    <dgm:cxn modelId="{778CC35F-0EC3-4D9A-B76A-E7F7AAA2A856}" srcId="{E3FF8EAB-C986-4557-9F32-7AF3601998EE}" destId="{F9B8D18D-257F-462D-89BF-033357DB6DAF}" srcOrd="6" destOrd="0" parTransId="{48743483-AFEA-4CD8-AB65-06FF882AEF17}" sibTransId="{9518C564-7759-417A-A7C0-FC6A11B79F0C}"/>
    <dgm:cxn modelId="{8D748362-DA16-4C5D-9599-FFB8ECA41E48}" srcId="{E3FF8EAB-C986-4557-9F32-7AF3601998EE}" destId="{34AD60C5-CC42-4689-BA1D-242D5CB223C2}" srcOrd="0" destOrd="0" parTransId="{16E3DB74-306D-4929-B7B6-817A685850D1}" sibTransId="{911761A5-9865-4DC9-AE59-492CD2BA8350}"/>
    <dgm:cxn modelId="{C03A1E46-86B9-4570-BDE9-DD09FD482314}" type="presOf" srcId="{BEAA9279-0E8C-478F-915B-36DEFAC73515}" destId="{C5230AA1-4ED9-4D72-B6E1-035C7CCECA51}" srcOrd="0" destOrd="0" presId="urn:microsoft.com/office/officeart/2005/8/layout/chevron1"/>
    <dgm:cxn modelId="{FD8E3755-8F11-430E-BF9E-B4CBABB3198C}" type="presOf" srcId="{F9B8D18D-257F-462D-89BF-033357DB6DAF}" destId="{972D28EC-F1D4-471C-B6A3-87B68622FB5F}" srcOrd="0" destOrd="0" presId="urn:microsoft.com/office/officeart/2005/8/layout/chevron1"/>
    <dgm:cxn modelId="{565A465A-5CA7-4E55-BB30-43A9A4E0D763}" srcId="{E3FF8EAB-C986-4557-9F32-7AF3601998EE}" destId="{F81B7DF6-AB5B-4F80-916D-50E7D8600D66}" srcOrd="5" destOrd="0" parTransId="{67C42C0E-895B-4DE8-B614-9F9CEF0D14E9}" sibTransId="{F0448319-D60E-4307-B33E-E7FA5BE328A1}"/>
    <dgm:cxn modelId="{3A8FEC7C-46D3-443C-A003-ADBAA277BEE2}" type="presOf" srcId="{E3FF8EAB-C986-4557-9F32-7AF3601998EE}" destId="{DACA014C-2253-4B13-9E6F-5CCA2CAC33A0}" srcOrd="0" destOrd="0" presId="urn:microsoft.com/office/officeart/2005/8/layout/chevron1"/>
    <dgm:cxn modelId="{ACFDC98C-368A-4EBD-BF65-5BA4F0858AFD}" type="presOf" srcId="{246E9B3D-6D94-4B79-AB99-30A360EA8F4F}" destId="{2BA3D62B-6112-49F2-AF0D-473EF8230A7C}" srcOrd="0" destOrd="0" presId="urn:microsoft.com/office/officeart/2005/8/layout/chevron1"/>
    <dgm:cxn modelId="{9C48AE97-4A28-4E62-BE7E-7952199475BB}" srcId="{E3FF8EAB-C986-4557-9F32-7AF3601998EE}" destId="{EF67C187-7B75-46E8-A149-30DC6DD9B8F3}" srcOrd="4" destOrd="0" parTransId="{B9D0C321-D2BE-41F2-8292-E35FA80C3339}" sibTransId="{3638463D-293C-4468-9B82-9A1BF437BB5D}"/>
    <dgm:cxn modelId="{793F409B-2EF8-46A5-951D-9F016301909B}" type="presOf" srcId="{F81B7DF6-AB5B-4F80-916D-50E7D8600D66}" destId="{AE8E5493-6F6C-4654-843A-A0415710AFBC}" srcOrd="0" destOrd="0" presId="urn:microsoft.com/office/officeart/2005/8/layout/chevron1"/>
    <dgm:cxn modelId="{BFB4579D-BCFA-4C68-9A6E-EC52AFB79CA8}" srcId="{E3FF8EAB-C986-4557-9F32-7AF3601998EE}" destId="{BEAA9279-0E8C-478F-915B-36DEFAC73515}" srcOrd="1" destOrd="0" parTransId="{85D31EE8-6201-44EE-A669-39FD48C74F9D}" sibTransId="{D509879F-B805-46D2-8099-35697C7C8A64}"/>
    <dgm:cxn modelId="{AD0B5BA7-C1FD-450C-BCE0-3A975808468E}" type="presOf" srcId="{EF67C187-7B75-46E8-A149-30DC6DD9B8F3}" destId="{0D273D4C-73F7-439D-8324-558AE26FF98F}" srcOrd="0" destOrd="0" presId="urn:microsoft.com/office/officeart/2005/8/layout/chevron1"/>
    <dgm:cxn modelId="{C1BC00C2-796E-4012-8CB3-31252DBA32B6}" srcId="{E3FF8EAB-C986-4557-9F32-7AF3601998EE}" destId="{E2505293-DF6E-44AC-83B5-D551F51D5899}" srcOrd="7" destOrd="0" parTransId="{C1C31492-CD53-4EA6-B0D3-62B0D9C0C3CC}" sibTransId="{85D1C639-A8D5-48A6-8630-B1187FB327D2}"/>
    <dgm:cxn modelId="{BE0ABAC3-A6FF-4405-AEA0-8BE7B10CB197}" type="presOf" srcId="{34AD60C5-CC42-4689-BA1D-242D5CB223C2}" destId="{C59C828D-AA2E-4353-B8F8-809AC3C5C1E9}" srcOrd="0" destOrd="0" presId="urn:microsoft.com/office/officeart/2005/8/layout/chevron1"/>
    <dgm:cxn modelId="{12DF91D1-FA6B-40A6-9419-B44B30AFFEB5}" type="presOf" srcId="{E2505293-DF6E-44AC-83B5-D551F51D5899}" destId="{EE23A55B-9406-430B-B57E-9D7FCE7D9292}" srcOrd="0" destOrd="0" presId="urn:microsoft.com/office/officeart/2005/8/layout/chevron1"/>
    <dgm:cxn modelId="{73896349-B9FA-455A-B57A-98340C24BD9A}" type="presParOf" srcId="{DACA014C-2253-4B13-9E6F-5CCA2CAC33A0}" destId="{C59C828D-AA2E-4353-B8F8-809AC3C5C1E9}" srcOrd="0" destOrd="0" presId="urn:microsoft.com/office/officeart/2005/8/layout/chevron1"/>
    <dgm:cxn modelId="{3B65D942-F30E-4579-A254-A913B834AD12}" type="presParOf" srcId="{DACA014C-2253-4B13-9E6F-5CCA2CAC33A0}" destId="{BFD30AF9-F9C8-40AF-B822-41ACA52C70C8}" srcOrd="1" destOrd="0" presId="urn:microsoft.com/office/officeart/2005/8/layout/chevron1"/>
    <dgm:cxn modelId="{24D40643-F5E7-459E-AFCD-5E6CB2A4F889}" type="presParOf" srcId="{DACA014C-2253-4B13-9E6F-5CCA2CAC33A0}" destId="{C5230AA1-4ED9-4D72-B6E1-035C7CCECA51}" srcOrd="2" destOrd="0" presId="urn:microsoft.com/office/officeart/2005/8/layout/chevron1"/>
    <dgm:cxn modelId="{DD92E1AB-9F31-4331-8AB0-0D86C3A311AD}" type="presParOf" srcId="{DACA014C-2253-4B13-9E6F-5CCA2CAC33A0}" destId="{3E7A6A59-212C-4457-8923-5DB26E01CA68}" srcOrd="3" destOrd="0" presId="urn:microsoft.com/office/officeart/2005/8/layout/chevron1"/>
    <dgm:cxn modelId="{9F9D9DC8-6BEE-4A9B-80CB-00169B984FFC}" type="presParOf" srcId="{DACA014C-2253-4B13-9E6F-5CCA2CAC33A0}" destId="{2BA3D62B-6112-49F2-AF0D-473EF8230A7C}" srcOrd="4" destOrd="0" presId="urn:microsoft.com/office/officeart/2005/8/layout/chevron1"/>
    <dgm:cxn modelId="{CFC12250-361E-4D8D-B896-9D5CE1338FEF}" type="presParOf" srcId="{DACA014C-2253-4B13-9E6F-5CCA2CAC33A0}" destId="{9F987D0D-9237-478C-ABBB-919217F6FD7E}" srcOrd="5" destOrd="0" presId="urn:microsoft.com/office/officeart/2005/8/layout/chevron1"/>
    <dgm:cxn modelId="{AC446484-DA13-4C1F-91D6-0288FF3120D8}" type="presParOf" srcId="{DACA014C-2253-4B13-9E6F-5CCA2CAC33A0}" destId="{D713ED4E-343C-4192-9454-AAFCC516050E}" srcOrd="6" destOrd="0" presId="urn:microsoft.com/office/officeart/2005/8/layout/chevron1"/>
    <dgm:cxn modelId="{D067746D-DEDC-4C55-B062-A7724A876865}" type="presParOf" srcId="{DACA014C-2253-4B13-9E6F-5CCA2CAC33A0}" destId="{771FA1D5-097A-40A7-9420-C986B31532DF}" srcOrd="7" destOrd="0" presId="urn:microsoft.com/office/officeart/2005/8/layout/chevron1"/>
    <dgm:cxn modelId="{974D4B26-CC01-4057-B021-828C75B2964A}" type="presParOf" srcId="{DACA014C-2253-4B13-9E6F-5CCA2CAC33A0}" destId="{0D273D4C-73F7-439D-8324-558AE26FF98F}" srcOrd="8" destOrd="0" presId="urn:microsoft.com/office/officeart/2005/8/layout/chevron1"/>
    <dgm:cxn modelId="{E527AA9C-B70C-4615-8519-51F7F189C2FF}" type="presParOf" srcId="{DACA014C-2253-4B13-9E6F-5CCA2CAC33A0}" destId="{9BE8BFFD-B3D2-4CB3-8A02-C69406ECD64D}" srcOrd="9" destOrd="0" presId="urn:microsoft.com/office/officeart/2005/8/layout/chevron1"/>
    <dgm:cxn modelId="{9C70CDC8-E872-4357-823E-74E8AD7C71B2}" type="presParOf" srcId="{DACA014C-2253-4B13-9E6F-5CCA2CAC33A0}" destId="{AE8E5493-6F6C-4654-843A-A0415710AFBC}" srcOrd="10" destOrd="0" presId="urn:microsoft.com/office/officeart/2005/8/layout/chevron1"/>
    <dgm:cxn modelId="{7DCE859F-D9E5-4482-9217-A80DF75767D2}" type="presParOf" srcId="{DACA014C-2253-4B13-9E6F-5CCA2CAC33A0}" destId="{98C1C589-BE9E-42D7-9D3C-879BA59B39F7}" srcOrd="11" destOrd="0" presId="urn:microsoft.com/office/officeart/2005/8/layout/chevron1"/>
    <dgm:cxn modelId="{9CF0606A-D64C-4A36-9671-004E2823B951}" type="presParOf" srcId="{DACA014C-2253-4B13-9E6F-5CCA2CAC33A0}" destId="{972D28EC-F1D4-471C-B6A3-87B68622FB5F}" srcOrd="12" destOrd="0" presId="urn:microsoft.com/office/officeart/2005/8/layout/chevron1"/>
    <dgm:cxn modelId="{6DDA8AEB-EDFF-44C4-8E33-53B2EFD43D13}" type="presParOf" srcId="{DACA014C-2253-4B13-9E6F-5CCA2CAC33A0}" destId="{89C6F309-D9E4-4DB9-AAA2-C37087376737}" srcOrd="13" destOrd="0" presId="urn:microsoft.com/office/officeart/2005/8/layout/chevron1"/>
    <dgm:cxn modelId="{273DA544-27C5-4546-8EB6-979EDE293324}" type="presParOf" srcId="{DACA014C-2253-4B13-9E6F-5CCA2CAC33A0}" destId="{EE23A55B-9406-430B-B57E-9D7FCE7D9292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9C828D-AA2E-4353-B8F8-809AC3C5C1E9}">
      <dsp:nvSpPr>
        <dsp:cNvPr id="0" name=""/>
        <dsp:cNvSpPr/>
      </dsp:nvSpPr>
      <dsp:spPr>
        <a:xfrm>
          <a:off x="703" y="52437"/>
          <a:ext cx="1127149" cy="450859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300" kern="1200"/>
            <a:t>May</a:t>
          </a:r>
        </a:p>
      </dsp:txBody>
      <dsp:txXfrm>
        <a:off x="226133" y="52437"/>
        <a:ext cx="676290" cy="450859"/>
      </dsp:txXfrm>
    </dsp:sp>
    <dsp:sp modelId="{C5230AA1-4ED9-4D72-B6E1-035C7CCECA51}">
      <dsp:nvSpPr>
        <dsp:cNvPr id="0" name=""/>
        <dsp:cNvSpPr/>
      </dsp:nvSpPr>
      <dsp:spPr>
        <a:xfrm>
          <a:off x="1015137" y="52437"/>
          <a:ext cx="1127149" cy="450859"/>
        </a:xfrm>
        <a:prstGeom prst="chevron">
          <a:avLst/>
        </a:prstGeom>
        <a:solidFill>
          <a:schemeClr val="accent5">
            <a:hueOff val="27398"/>
            <a:satOff val="4798"/>
            <a:lumOff val="-386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300" kern="1200"/>
            <a:t>Jun</a:t>
          </a:r>
        </a:p>
      </dsp:txBody>
      <dsp:txXfrm>
        <a:off x="1240567" y="52437"/>
        <a:ext cx="676290" cy="450859"/>
      </dsp:txXfrm>
    </dsp:sp>
    <dsp:sp modelId="{2BA3D62B-6112-49F2-AF0D-473EF8230A7C}">
      <dsp:nvSpPr>
        <dsp:cNvPr id="0" name=""/>
        <dsp:cNvSpPr/>
      </dsp:nvSpPr>
      <dsp:spPr>
        <a:xfrm>
          <a:off x="2029572" y="52437"/>
          <a:ext cx="1127149" cy="450859"/>
        </a:xfrm>
        <a:prstGeom prst="chevron">
          <a:avLst/>
        </a:prstGeom>
        <a:solidFill>
          <a:schemeClr val="accent5">
            <a:hueOff val="54795"/>
            <a:satOff val="9595"/>
            <a:lumOff val="-773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300" kern="1200"/>
            <a:t>Jul</a:t>
          </a:r>
        </a:p>
      </dsp:txBody>
      <dsp:txXfrm>
        <a:off x="2255002" y="52437"/>
        <a:ext cx="676290" cy="450859"/>
      </dsp:txXfrm>
    </dsp:sp>
    <dsp:sp modelId="{D713ED4E-343C-4192-9454-AAFCC516050E}">
      <dsp:nvSpPr>
        <dsp:cNvPr id="0" name=""/>
        <dsp:cNvSpPr/>
      </dsp:nvSpPr>
      <dsp:spPr>
        <a:xfrm>
          <a:off x="3044007" y="52437"/>
          <a:ext cx="1127149" cy="450859"/>
        </a:xfrm>
        <a:prstGeom prst="chevron">
          <a:avLst/>
        </a:prstGeom>
        <a:solidFill>
          <a:schemeClr val="accent5">
            <a:hueOff val="82193"/>
            <a:satOff val="14393"/>
            <a:lumOff val="-115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300" kern="1200"/>
            <a:t>Aug</a:t>
          </a:r>
        </a:p>
      </dsp:txBody>
      <dsp:txXfrm>
        <a:off x="3269437" y="52437"/>
        <a:ext cx="676290" cy="450859"/>
      </dsp:txXfrm>
    </dsp:sp>
    <dsp:sp modelId="{0D273D4C-73F7-439D-8324-558AE26FF98F}">
      <dsp:nvSpPr>
        <dsp:cNvPr id="0" name=""/>
        <dsp:cNvSpPr/>
      </dsp:nvSpPr>
      <dsp:spPr>
        <a:xfrm>
          <a:off x="4058442" y="52437"/>
          <a:ext cx="1127149" cy="450859"/>
        </a:xfrm>
        <a:prstGeom prst="chevron">
          <a:avLst/>
        </a:prstGeom>
        <a:solidFill>
          <a:schemeClr val="accent5">
            <a:hueOff val="109590"/>
            <a:satOff val="19191"/>
            <a:lumOff val="-154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300" kern="1200"/>
            <a:t>Sep</a:t>
          </a:r>
        </a:p>
      </dsp:txBody>
      <dsp:txXfrm>
        <a:off x="4283872" y="52437"/>
        <a:ext cx="676290" cy="450859"/>
      </dsp:txXfrm>
    </dsp:sp>
    <dsp:sp modelId="{AE8E5493-6F6C-4654-843A-A0415710AFBC}">
      <dsp:nvSpPr>
        <dsp:cNvPr id="0" name=""/>
        <dsp:cNvSpPr/>
      </dsp:nvSpPr>
      <dsp:spPr>
        <a:xfrm>
          <a:off x="5072876" y="52437"/>
          <a:ext cx="1127149" cy="450859"/>
        </a:xfrm>
        <a:prstGeom prst="chevron">
          <a:avLst/>
        </a:prstGeom>
        <a:solidFill>
          <a:schemeClr val="accent5">
            <a:hueOff val="136988"/>
            <a:satOff val="23989"/>
            <a:lumOff val="-1932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300" kern="1200"/>
            <a:t>Oct</a:t>
          </a:r>
        </a:p>
      </dsp:txBody>
      <dsp:txXfrm>
        <a:off x="5298306" y="52437"/>
        <a:ext cx="676290" cy="450859"/>
      </dsp:txXfrm>
    </dsp:sp>
    <dsp:sp modelId="{972D28EC-F1D4-471C-B6A3-87B68622FB5F}">
      <dsp:nvSpPr>
        <dsp:cNvPr id="0" name=""/>
        <dsp:cNvSpPr/>
      </dsp:nvSpPr>
      <dsp:spPr>
        <a:xfrm>
          <a:off x="6087311" y="52437"/>
          <a:ext cx="1127149" cy="450859"/>
        </a:xfrm>
        <a:prstGeom prst="chevron">
          <a:avLst/>
        </a:prstGeom>
        <a:solidFill>
          <a:schemeClr val="accent5">
            <a:hueOff val="164385"/>
            <a:satOff val="28786"/>
            <a:lumOff val="-231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300" kern="1200"/>
            <a:t>Nov</a:t>
          </a:r>
        </a:p>
      </dsp:txBody>
      <dsp:txXfrm>
        <a:off x="6312741" y="52437"/>
        <a:ext cx="676290" cy="450859"/>
      </dsp:txXfrm>
    </dsp:sp>
    <dsp:sp modelId="{EE23A55B-9406-430B-B57E-9D7FCE7D9292}">
      <dsp:nvSpPr>
        <dsp:cNvPr id="0" name=""/>
        <dsp:cNvSpPr/>
      </dsp:nvSpPr>
      <dsp:spPr>
        <a:xfrm>
          <a:off x="7101746" y="52437"/>
          <a:ext cx="1127149" cy="450859"/>
        </a:xfrm>
        <a:prstGeom prst="chevron">
          <a:avLst/>
        </a:prstGeom>
        <a:solidFill>
          <a:schemeClr val="accent5">
            <a:hueOff val="191783"/>
            <a:satOff val="33584"/>
            <a:lumOff val="-270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300" kern="1200"/>
            <a:t>Dec</a:t>
          </a:r>
        </a:p>
      </dsp:txBody>
      <dsp:txXfrm>
        <a:off x="7327176" y="52437"/>
        <a:ext cx="676290" cy="4508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94D9BB-AD82-43C1-8925-64CF4DD9C8D8}" type="datetimeFigureOut">
              <a:rPr lang="en-AU" smtClean="0"/>
              <a:t>16/05/2026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6AE30-2410-476E-A2BC-2CB47E3AB9E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8870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88C7DE-F41D-4DEF-9CEF-6C0AC3A86E08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516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6AE30-2410-476E-A2BC-2CB47E3AB9E5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2085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1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Statement is deliberately a green paper. It sets the direction; the architecture must be built together. 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6AE30-2410-476E-A2BC-2CB47E3AB9E5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7992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Leaders dot know the questions to ask, so complex!</a:t>
            </a:r>
          </a:p>
          <a:p>
            <a:r>
              <a:rPr lang="en-AU"/>
              <a:t>Tools stuff is dominating</a:t>
            </a:r>
          </a:p>
          <a:p>
            <a:r>
              <a:rPr lang="en-AU"/>
              <a:t>What are the right questions?  Value! Why are we here in the first place</a:t>
            </a:r>
          </a:p>
          <a:p>
            <a:r>
              <a:rPr lang="en-AU"/>
              <a:t>Politician influencing – need leaders speaking out</a:t>
            </a: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6AE30-2410-476E-A2BC-2CB47E3AB9E5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19464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Red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AC4A775-4B12-B847-BB70-A1F43D1411A5}"/>
              </a:ext>
            </a:extLst>
          </p:cNvPr>
          <p:cNvSpPr/>
          <p:nvPr userDrawn="1"/>
        </p:nvSpPr>
        <p:spPr>
          <a:xfrm>
            <a:off x="0" y="-1"/>
            <a:ext cx="4548188" cy="5143501"/>
          </a:xfrm>
          <a:prstGeom prst="rect">
            <a:avLst/>
          </a:prstGeom>
          <a:solidFill>
            <a:srgbClr val="EE5D3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381883" y="1290842"/>
            <a:ext cx="3965263" cy="1303630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3330" y="2594472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09D43E-35DF-E54F-816D-394D90FFBD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5842" r="23893"/>
          <a:stretch>
            <a:fillRect/>
          </a:stretch>
        </p:blipFill>
        <p:spPr>
          <a:xfrm flipH="1">
            <a:off x="4548188" y="-1"/>
            <a:ext cx="4595812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00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884" y="1348200"/>
            <a:ext cx="3948874" cy="1224574"/>
          </a:xfrm>
        </p:spPr>
        <p:txBody>
          <a:bodyPr tIns="0" anchor="t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43AAED-4216-B20A-8779-D17B123AD98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3535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2442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381884" y="1348200"/>
            <a:ext cx="3948874" cy="1388445"/>
          </a:xfrm>
        </p:spPr>
        <p:txBody>
          <a:bodyPr tIns="0" anchor="t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9C8A9C-8294-1336-5EF7-1679BA44026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5EB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7315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/>
          <p:cNvSpPr>
            <a:spLocks noGrp="1"/>
          </p:cNvSpPr>
          <p:nvPr>
            <p:ph type="title"/>
          </p:nvPr>
        </p:nvSpPr>
        <p:spPr>
          <a:xfrm>
            <a:off x="381884" y="1348200"/>
            <a:ext cx="3948874" cy="1634252"/>
          </a:xfrm>
        </p:spPr>
        <p:txBody>
          <a:bodyPr tIns="0" anchor="t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74E916-7B1C-C74E-EDA1-CB2B070B944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C3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6977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EDB11-B2FA-92EE-1D74-A9176FC734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B6E9EB-A867-B524-3B60-EDC90FCC2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43AF6-0FF1-A180-1A36-31F47B35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22B1F-BC85-403F-99B5-7F7F8D77DD1A}" type="datetimeFigureOut">
              <a:rPr lang="en-AU" smtClean="0"/>
              <a:t>16/05/2026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2BCE4-AF8C-E167-1118-3659C8301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3D9A4-82A5-CA07-36BF-BC1B7E4CC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B686B-9AB8-450F-8FB4-681D5A9A55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5987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953E9-FCDD-C26F-12DE-A4C09C805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01916-EF2E-AD54-BA1D-63FD54A8C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4E1CD-898C-5BC7-472E-CA0BF35AC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22B1F-BC85-403F-99B5-7F7F8D77DD1A}" type="datetimeFigureOut">
              <a:rPr lang="en-AU" smtClean="0"/>
              <a:t>16/05/2026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DA4D9-F7A2-A445-F7C1-2704B8CD0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97949-DD73-28F7-6298-DDBBC9C5E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B686B-9AB8-450F-8FB4-681D5A9A55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8945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609E6-4192-65C8-1B96-87B59E6C4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CDA62E-26AC-4CA2-D65F-BA86E97B2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CD913-3E6E-0313-31F3-6F6D9DD9E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22B1F-BC85-403F-99B5-7F7F8D77DD1A}" type="datetimeFigureOut">
              <a:rPr lang="en-AU" smtClean="0"/>
              <a:t>16/05/2026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C39F1-801E-B124-90E7-C43C6A927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50F25-1835-11BE-89CD-2740944C4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B686B-9AB8-450F-8FB4-681D5A9A55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9651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D17EB-2AC9-6BEE-2015-D476A5F47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95537-E6C1-977C-1216-14410626A5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4A84D2-C572-C21A-2CDB-BE32F7DCA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592C29-8776-74C2-B3E1-F586E9ACE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22B1F-BC85-403F-99B5-7F7F8D77DD1A}" type="datetimeFigureOut">
              <a:rPr lang="en-AU" smtClean="0"/>
              <a:t>16/05/2026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57B47-E66F-B683-A452-531A94BB8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430105-BB75-01A8-AFBA-CD891968C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B686B-9AB8-450F-8FB4-681D5A9A55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920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5BA83-6791-92DA-F3C1-271E3DDC7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359A73-88F8-5BE0-A5A1-D3494FD79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D9A21A-AE4E-9C57-1DDE-416599440D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56095A-EB53-2DCE-6097-6CB1305C6E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A25BA2-ABBD-EBD4-2566-D54D3DF38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9E013E-5EE5-EA36-C646-C2669A408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22B1F-BC85-403F-99B5-7F7F8D77DD1A}" type="datetimeFigureOut">
              <a:rPr lang="en-AU" smtClean="0"/>
              <a:t>16/05/2026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D7DB5E-F637-466D-DF45-5DA39E35B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5D6254-40BD-3336-6EAE-CC00EBFA3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B686B-9AB8-450F-8FB4-681D5A9A55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16681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CB7B8-8C3C-216C-6B26-97B5DCB24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AE10A3-4EC9-AA65-2F7F-7FE953E03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22B1F-BC85-403F-99B5-7F7F8D77DD1A}" type="datetimeFigureOut">
              <a:rPr lang="en-AU" smtClean="0"/>
              <a:t>16/05/2026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065DFD-5B56-C69B-A12D-9A03894CD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3128AF-31B3-E697-A025-248D38767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B686B-9AB8-450F-8FB4-681D5A9A55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843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03D11A-C05F-85BD-65C2-2F5BE411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22B1F-BC85-403F-99B5-7F7F8D77DD1A}" type="datetimeFigureOut">
              <a:rPr lang="en-AU" smtClean="0"/>
              <a:t>16/05/2026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13AA6B-E5F6-47E2-D04F-F859D2F96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900E4-5CA5-3613-73FF-2BCC22FD3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B686B-9AB8-450F-8FB4-681D5A9A55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6408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  <a:lvl2pPr marL="742950" indent="-285750">
              <a:lnSpc>
                <a:spcPct val="90000"/>
              </a:lnSpc>
              <a:buFont typeface="Lucida Grande"/>
              <a:buChar char="–"/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80691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67243-F7B6-DF68-4B25-62879E97F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88159-929D-99F3-0932-5076ED526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FB7E4D-EC9D-2561-CE6B-C58676D016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420F76-9483-75C7-DA61-96A4A8858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22B1F-BC85-403F-99B5-7F7F8D77DD1A}" type="datetimeFigureOut">
              <a:rPr lang="en-AU" smtClean="0"/>
              <a:t>16/05/2026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2E8EC9-19E2-FA77-01CE-51F060F97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870162-C3A4-A5C6-06B6-A38EABB83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B686B-9AB8-450F-8FB4-681D5A9A55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707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8A4E7-8C9A-7956-767C-2E2FCC5AC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4C5A4A-B000-4B93-415E-76000E4E04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BF1854-8A08-47F8-3DFA-13F9775869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88F360-52F2-AFD4-F3D4-602696A9E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22B1F-BC85-403F-99B5-7F7F8D77DD1A}" type="datetimeFigureOut">
              <a:rPr lang="en-AU" smtClean="0"/>
              <a:t>16/05/2026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568FCF-6449-93AC-548C-B89317A83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F3E538-E614-968A-69A4-F81BC7294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B686B-9AB8-450F-8FB4-681D5A9A55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6952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39ED2-8048-DE90-7C62-F3B06822A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CCE581-8F11-C9C3-0487-E463D1B2AB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BE05A-B1A4-2D74-C125-B98B32FA3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22B1F-BC85-403F-99B5-7F7F8D77DD1A}" type="datetimeFigureOut">
              <a:rPr lang="en-AU" smtClean="0"/>
              <a:t>16/05/2026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A90BC-C007-D614-00BD-79289C068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5BAF4-4AB9-9A57-CF01-9F7ADB548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B686B-9AB8-450F-8FB4-681D5A9A55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4575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E3E23D-D322-A3D8-4C44-63ED46CCC0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B4E5D0-129C-391C-41DE-50B5398D3D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0FCA4-0AFD-B1CF-A12D-BE4B80C70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22B1F-BC85-403F-99B5-7F7F8D77DD1A}" type="datetimeFigureOut">
              <a:rPr lang="en-AU" smtClean="0"/>
              <a:t>16/05/2026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1B974-29B2-BE73-CC39-601DA1E1A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EB503-F5F8-84B2-58DA-1120D08CD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B686B-9AB8-450F-8FB4-681D5A9A55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06731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19944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9944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22664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57200" y="4118372"/>
            <a:ext cx="4038600" cy="403202"/>
          </a:xfrm>
        </p:spPr>
        <p:txBody>
          <a:bodyPr lIns="0" tIns="72000" rIns="7200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1020366"/>
            <a:ext cx="4038600" cy="3097796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9944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11627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/>
          <p:cNvSpPr>
            <a:spLocks noGrp="1"/>
          </p:cNvSpPr>
          <p:nvPr>
            <p:ph type="tbl" sz="quarter" idx="12"/>
          </p:nvPr>
        </p:nvSpPr>
        <p:spPr>
          <a:xfrm>
            <a:off x="457200" y="1020367"/>
            <a:ext cx="4038600" cy="3098006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9944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57200" y="4118372"/>
            <a:ext cx="4038600" cy="403202"/>
          </a:xfrm>
        </p:spPr>
        <p:txBody>
          <a:bodyPr lIns="0" tIns="72000" rIns="7200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25970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/>
          <p:cNvSpPr>
            <a:spLocks noGrp="1"/>
          </p:cNvSpPr>
          <p:nvPr>
            <p:ph type="chart" sz="quarter" idx="13"/>
          </p:nvPr>
        </p:nvSpPr>
        <p:spPr>
          <a:xfrm>
            <a:off x="457200" y="1020367"/>
            <a:ext cx="4038600" cy="3098006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9944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57200" y="4118372"/>
            <a:ext cx="4038600" cy="403202"/>
          </a:xfrm>
        </p:spPr>
        <p:txBody>
          <a:bodyPr lIns="0" tIns="72000" rIns="7200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18079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/>
        <p:txBody>
          <a:bodyPr rtlCol="0" anchor="ctr" anchorCtr="1">
            <a:normAutofit/>
          </a:bodyPr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1894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3587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60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87313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Insert slide title here… 28pt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19175"/>
            <a:ext cx="8229600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Sub-heading Bold… 24pt</a:t>
            </a:r>
          </a:p>
          <a:p>
            <a:pPr lvl="0"/>
            <a:r>
              <a:rPr lang="en-US"/>
              <a:t>Add body copy </a:t>
            </a:r>
          </a:p>
          <a:p>
            <a:pPr lvl="0"/>
            <a:r>
              <a:rPr lang="en-US"/>
              <a:t>Add bullet point</a:t>
            </a:r>
          </a:p>
          <a:p>
            <a:pPr lvl="0"/>
            <a:r>
              <a:rPr lang="en-US"/>
              <a:t>Add bullet point</a:t>
            </a:r>
          </a:p>
        </p:txBody>
      </p:sp>
      <p:sp>
        <p:nvSpPr>
          <p:cNvPr id="11" name="Date Placeholder 3"/>
          <p:cNvSpPr txBox="1">
            <a:spLocks/>
          </p:cNvSpPr>
          <p:nvPr/>
        </p:nvSpPr>
        <p:spPr>
          <a:xfrm>
            <a:off x="381000" y="4767263"/>
            <a:ext cx="2792506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lang="en-US" sz="900" b="0" i="0" u="none" strike="noStrike" kern="1200" baseline="0" smtClean="0">
                <a:solidFill>
                  <a:schemeClr val="tx1"/>
                </a:solidFill>
                <a:latin typeface="Tw Cen MT"/>
                <a:ea typeface="+mn-ea"/>
                <a:cs typeface="Tw Cen M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t>The Castlereagh Statement: https://</a:t>
            </a:r>
            <a:r>
              <a:rPr lang="en-AU"/>
              <a:t>c</a:t>
            </a:r>
            <a:r>
              <a:t>astlereagh.ai</a:t>
            </a: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6629400" y="4767263"/>
            <a:ext cx="2133600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Tw Cen MT"/>
                <a:ea typeface="+mn-ea"/>
                <a:cs typeface="Tw Cen M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Page </a:t>
            </a:r>
            <a:fld id="{17B45C2B-5911-204A-99D5-05E77B133151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48" r:id="rId10"/>
    <p:sldLayoutId id="2147483749" r:id="rId11"/>
    <p:sldLayoutId id="2147483750" r:id="rId12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chemeClr val="accent1"/>
          </a:solidFill>
          <a:latin typeface="Tw Cen MT"/>
          <a:ea typeface="ＭＳ Ｐゴシック" charset="0"/>
          <a:cs typeface="Tw Cen MT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Lucida Grande" charset="0"/>
        <a:buChar char="–"/>
        <a:defRPr sz="24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B3A683-9703-8F39-E092-6F18839D9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6C741-F0CC-B6D0-101C-46872B3A0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7652AF-E533-50C9-186A-3201C709CC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22B1F-BC85-403F-99B5-7F7F8D77DD1A}" type="datetimeFigureOut">
              <a:rPr lang="en-AU" smtClean="0"/>
              <a:t>16/05/2026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EC7A6-31C9-56CB-21B5-C9D767990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B58A6-4388-415D-179A-BFF97B010A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B686B-9AB8-450F-8FB4-681D5A9A55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56412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padlet.com/sydney/what-is-one-specific-thing-you-could-do-in-the-next-1-2-mont-bmj1be1t3kcffr74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67CD-F200-76BD-2F8A-12EA21C7D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883" y="944001"/>
            <a:ext cx="3965263" cy="1303630"/>
          </a:xfrm>
        </p:spPr>
        <p:txBody>
          <a:bodyPr/>
          <a:lstStyle/>
          <a:p>
            <a:r>
              <a:rPr lang="en-AU"/>
              <a:t>The Castlereagh Statement</a:t>
            </a:r>
            <a:br>
              <a:rPr lang="en-AU"/>
            </a:br>
            <a:r>
              <a:rPr lang="en-AU" b="0">
                <a:solidFill>
                  <a:schemeClr val="tx1"/>
                </a:solidFill>
              </a:rPr>
              <a:t>Soft launch webinar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CD486E-7C2A-084D-1E4F-AB8F3BA04B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3330" y="3051672"/>
            <a:ext cx="3963817" cy="639366"/>
          </a:xfrm>
        </p:spPr>
        <p:txBody>
          <a:bodyPr/>
          <a:lstStyle/>
          <a:p>
            <a:r>
              <a:rPr lang="en-GB" b="1"/>
              <a:t>A cross-sector call to action on Australian education and training in the age of AI​</a:t>
            </a:r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9BF110-B005-DD98-D38A-3A1293A57F6A}"/>
              </a:ext>
            </a:extLst>
          </p:cNvPr>
          <p:cNvSpPr/>
          <p:nvPr/>
        </p:nvSpPr>
        <p:spPr>
          <a:xfrm>
            <a:off x="252248" y="4406462"/>
            <a:ext cx="1458310" cy="480849"/>
          </a:xfrm>
          <a:prstGeom prst="rect">
            <a:avLst/>
          </a:prstGeom>
          <a:solidFill>
            <a:srgbClr val="EE5D3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7379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E7909E-3A7D-537D-2B8D-227159ECF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Cross-sector perspectives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327DE7-52AF-B0AD-E3EA-F4EB1A1CFFCE}"/>
              </a:ext>
            </a:extLst>
          </p:cNvPr>
          <p:cNvSpPr/>
          <p:nvPr/>
        </p:nvSpPr>
        <p:spPr>
          <a:xfrm>
            <a:off x="228600" y="4319752"/>
            <a:ext cx="1639614" cy="543910"/>
          </a:xfrm>
          <a:prstGeom prst="rect">
            <a:avLst/>
          </a:prstGeom>
          <a:solidFill>
            <a:srgbClr val="005EB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3992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9FBDD-EB17-17BC-C3F5-73B15630D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E0DC0C-A533-B4E0-64C7-A7865B43C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Next steps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F46126-5529-521B-9361-1C2CB35BD315}"/>
              </a:ext>
            </a:extLst>
          </p:cNvPr>
          <p:cNvSpPr/>
          <p:nvPr/>
        </p:nvSpPr>
        <p:spPr>
          <a:xfrm>
            <a:off x="228600" y="4319752"/>
            <a:ext cx="1639614" cy="543910"/>
          </a:xfrm>
          <a:prstGeom prst="rect">
            <a:avLst/>
          </a:prstGeom>
          <a:solidFill>
            <a:srgbClr val="005EB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7777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429FD-A43E-7774-5AC4-80F3360CB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A coalition of the willing, enabled, and empowered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0D6C5-F3ED-1153-8B0B-BB4015249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/>
              <a:t>300+ people across the country to date</a:t>
            </a:r>
          </a:p>
          <a:p>
            <a:r>
              <a:rPr lang="en-AU"/>
              <a:t>What people are saying</a:t>
            </a:r>
          </a:p>
          <a:p>
            <a:pPr lvl="1"/>
            <a:r>
              <a:rPr lang="en-AU"/>
              <a:t>Feel siloed and want to be part of a coordinated conversation</a:t>
            </a:r>
          </a:p>
          <a:p>
            <a:pPr lvl="1"/>
            <a:r>
              <a:rPr lang="en-AU"/>
              <a:t>Assessment reform most urgent, followed by educator PD</a:t>
            </a:r>
          </a:p>
          <a:p>
            <a:r>
              <a:rPr lang="en-AU"/>
              <a:t>What people want</a:t>
            </a:r>
          </a:p>
          <a:p>
            <a:pPr lvl="1"/>
            <a:r>
              <a:rPr lang="en-AU"/>
              <a:t>Amplifying the Statement to their networks</a:t>
            </a:r>
          </a:p>
          <a:p>
            <a:pPr lvl="1"/>
            <a:r>
              <a:rPr lang="en-AU"/>
              <a:t>Running and sharing pilots</a:t>
            </a:r>
          </a:p>
          <a:p>
            <a:pPr lvl="1"/>
            <a:r>
              <a:rPr lang="en-AU"/>
              <a:t>Clear pathways to contribute to nation-wide work</a:t>
            </a:r>
          </a:p>
          <a:p>
            <a:endParaRPr lang="en-AU"/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8271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D2332-E251-1E51-B2C4-EF482FBB2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One specific thing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32AEF-3035-C9B7-884C-BBA7CD6A0F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/>
              <a:t>What is one specific thing you could do in the next 1-2 months that is aligned to the Statement?</a:t>
            </a:r>
          </a:p>
          <a:p>
            <a:pPr marL="0" indent="0">
              <a:buNone/>
            </a:pPr>
            <a:endParaRPr lang="en-AU"/>
          </a:p>
          <a:p>
            <a:pPr marL="0" indent="0">
              <a:buNone/>
            </a:pPr>
            <a:r>
              <a:rPr lang="en-AU"/>
              <a:t>Your commitments to Padlet: </a:t>
            </a:r>
            <a:r>
              <a:rPr lang="en-AU">
                <a:hlinkClick r:id="rId2"/>
              </a:rPr>
              <a:t>https://padlet.com/sydney/what-is-one-specific-thing-you-could-do-in-the-next-1-2-mont-bmj1be1t3kcffr74</a:t>
            </a:r>
            <a:r>
              <a:rPr lang="en-AU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9560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755EB-BE4F-B035-7F5F-E33A338FE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We need to build the architecture together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35FA6EC-1D2C-627C-8E34-BAFE993F84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8454913"/>
              </p:ext>
            </p:extLst>
          </p:nvPr>
        </p:nvGraphicFramePr>
        <p:xfrm>
          <a:off x="457199" y="2183525"/>
          <a:ext cx="8229599" cy="555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B1C9454-E59E-E0E4-B23C-F1F862BBF861}"/>
              </a:ext>
            </a:extLst>
          </p:cNvPr>
          <p:cNvCxnSpPr>
            <a:cxnSpLocks/>
          </p:cNvCxnSpPr>
          <p:nvPr/>
        </p:nvCxnSpPr>
        <p:spPr>
          <a:xfrm>
            <a:off x="938048" y="1332186"/>
            <a:ext cx="0" cy="84345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28AB07D-2955-25E4-65DB-AC18A0334D71}"/>
              </a:ext>
            </a:extLst>
          </p:cNvPr>
          <p:cNvSpPr txBox="1"/>
          <p:nvPr/>
        </p:nvSpPr>
        <p:spPr>
          <a:xfrm>
            <a:off x="748862" y="969711"/>
            <a:ext cx="1067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>
                <a:latin typeface="+mn-lt"/>
              </a:rPr>
              <a:t>Webinars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9F1CE5-8D62-CB50-27BB-4C36A1D97064}"/>
              </a:ext>
            </a:extLst>
          </p:cNvPr>
          <p:cNvSpPr txBox="1"/>
          <p:nvPr/>
        </p:nvSpPr>
        <p:spPr>
          <a:xfrm>
            <a:off x="1598596" y="2937145"/>
            <a:ext cx="3169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>
                <a:latin typeface="+mn-lt"/>
              </a:rPr>
              <a:t>Monthly working party meet-ups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C6E2412-9E11-9B65-C21D-E4A7038091F2}"/>
              </a:ext>
            </a:extLst>
          </p:cNvPr>
          <p:cNvCxnSpPr>
            <a:cxnSpLocks/>
          </p:cNvCxnSpPr>
          <p:nvPr/>
        </p:nvCxnSpPr>
        <p:spPr>
          <a:xfrm>
            <a:off x="1685307" y="2960318"/>
            <a:ext cx="4021810" cy="0"/>
          </a:xfrm>
          <a:prstGeom prst="line">
            <a:avLst/>
          </a:prstGeom>
          <a:ln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DABE503-C54F-D00F-E1A7-A2A5C28CF124}"/>
              </a:ext>
            </a:extLst>
          </p:cNvPr>
          <p:cNvCxnSpPr>
            <a:cxnSpLocks/>
          </p:cNvCxnSpPr>
          <p:nvPr/>
        </p:nvCxnSpPr>
        <p:spPr>
          <a:xfrm>
            <a:off x="5793828" y="2739259"/>
            <a:ext cx="0" cy="442119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04DEE0A-D144-02FB-16B2-D9D851038F58}"/>
              </a:ext>
            </a:extLst>
          </p:cNvPr>
          <p:cNvSpPr txBox="1"/>
          <p:nvPr/>
        </p:nvSpPr>
        <p:spPr>
          <a:xfrm>
            <a:off x="5604642" y="3157729"/>
            <a:ext cx="238539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>
                <a:latin typeface="+mn-lt"/>
              </a:rPr>
              <a:t>White paper with </a:t>
            </a:r>
            <a:br>
              <a:rPr lang="en-AU" b="1">
                <a:latin typeface="+mn-lt"/>
              </a:rPr>
            </a:br>
            <a:r>
              <a:rPr lang="en-AU" b="1">
                <a:latin typeface="+mn-lt"/>
              </a:rPr>
              <a:t>recommendations: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>
                <a:latin typeface="+mn-lt"/>
              </a:rPr>
              <a:t>Action plans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>
                <a:latin typeface="+mn-lt"/>
              </a:rPr>
              <a:t>Vignettes of practice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>
                <a:latin typeface="+mn-lt"/>
              </a:rPr>
              <a:t>Student voice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>
                <a:latin typeface="+mn-lt"/>
              </a:rPr>
              <a:t>Refined Statement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E52BD72-5776-8A0D-A7DE-DE59388F293F}"/>
              </a:ext>
            </a:extLst>
          </p:cNvPr>
          <p:cNvCxnSpPr>
            <a:cxnSpLocks/>
          </p:cNvCxnSpPr>
          <p:nvPr/>
        </p:nvCxnSpPr>
        <p:spPr>
          <a:xfrm>
            <a:off x="6038193" y="1733523"/>
            <a:ext cx="0" cy="442119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4E018D9-111A-E453-768F-FAE0EA4D9587}"/>
              </a:ext>
            </a:extLst>
          </p:cNvPr>
          <p:cNvSpPr txBox="1"/>
          <p:nvPr/>
        </p:nvSpPr>
        <p:spPr>
          <a:xfrm>
            <a:off x="5880541" y="1408231"/>
            <a:ext cx="172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>
                <a:latin typeface="+mn-lt"/>
              </a:rPr>
              <a:t>National summit?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256B377-8BB2-D5D4-3948-026A9C2553D6}"/>
              </a:ext>
            </a:extLst>
          </p:cNvPr>
          <p:cNvCxnSpPr>
            <a:cxnSpLocks/>
          </p:cNvCxnSpPr>
          <p:nvPr/>
        </p:nvCxnSpPr>
        <p:spPr>
          <a:xfrm>
            <a:off x="3066393" y="1562100"/>
            <a:ext cx="0" cy="61354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321A7A2-0BCB-ABAC-EC0F-9385F7F263B5}"/>
              </a:ext>
            </a:extLst>
          </p:cNvPr>
          <p:cNvSpPr txBox="1"/>
          <p:nvPr/>
        </p:nvSpPr>
        <p:spPr>
          <a:xfrm>
            <a:off x="2908741" y="1223565"/>
            <a:ext cx="236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>
                <a:latin typeface="+mn-lt"/>
              </a:rPr>
              <a:t>Action plans formulated</a:t>
            </a:r>
          </a:p>
        </p:txBody>
      </p:sp>
    </p:spTree>
    <p:extLst>
      <p:ext uri="{BB962C8B-B14F-4D97-AF65-F5344CB8AC3E}">
        <p14:creationId xmlns:p14="http://schemas.microsoft.com/office/powerpoint/2010/main" val="3310845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B2DD5-2C48-A99B-C884-88BBE3629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Sector-wide and cross-sector working parties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5673BDE-D450-F72A-449F-F29CC10CF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9780" y="1019175"/>
            <a:ext cx="2827020" cy="3575050"/>
          </a:xfrm>
        </p:spPr>
        <p:txBody>
          <a:bodyPr/>
          <a:lstStyle/>
          <a:p>
            <a:r>
              <a:rPr lang="en-AU"/>
              <a:t>Monthly meet-ups</a:t>
            </a:r>
          </a:p>
          <a:p>
            <a:r>
              <a:rPr lang="en-AU"/>
              <a:t>Formulate specific action plans</a:t>
            </a:r>
          </a:p>
          <a:p>
            <a:r>
              <a:rPr lang="en-AU"/>
              <a:t>Collect and surface vignettes of practice</a:t>
            </a:r>
          </a:p>
          <a:p>
            <a:r>
              <a:rPr lang="en-AU"/>
              <a:t>Make progress visible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6F7F2E-2212-5777-48D7-6F60CEBCB735}"/>
              </a:ext>
            </a:extLst>
          </p:cNvPr>
          <p:cNvSpPr/>
          <p:nvPr/>
        </p:nvSpPr>
        <p:spPr>
          <a:xfrm>
            <a:off x="457200" y="1333500"/>
            <a:ext cx="5036820" cy="52578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80000" rtlCol="0" anchor="ctr"/>
          <a:lstStyle/>
          <a:p>
            <a:r>
              <a:rPr lang="en-AU"/>
              <a:t>Schools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521A6A-4BC9-C5E0-7E5D-417EA7A1BAA7}"/>
              </a:ext>
            </a:extLst>
          </p:cNvPr>
          <p:cNvSpPr/>
          <p:nvPr/>
        </p:nvSpPr>
        <p:spPr>
          <a:xfrm>
            <a:off x="457200" y="2045970"/>
            <a:ext cx="5036820" cy="52578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80000" rtlCol="0" anchor="ctr"/>
          <a:lstStyle/>
          <a:p>
            <a:r>
              <a:rPr lang="en-AU"/>
              <a:t>VET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5651A6-BB7C-18E6-53EE-E0A113A77F90}"/>
              </a:ext>
            </a:extLst>
          </p:cNvPr>
          <p:cNvSpPr/>
          <p:nvPr/>
        </p:nvSpPr>
        <p:spPr>
          <a:xfrm>
            <a:off x="457200" y="2754630"/>
            <a:ext cx="5036820" cy="52578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80000" rtlCol="0" anchor="ctr"/>
          <a:lstStyle/>
          <a:p>
            <a:r>
              <a:rPr lang="en-AU"/>
              <a:t>Higher education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E88679-6F25-7463-6EFA-B4122FC54929}"/>
              </a:ext>
            </a:extLst>
          </p:cNvPr>
          <p:cNvSpPr/>
          <p:nvPr/>
        </p:nvSpPr>
        <p:spPr>
          <a:xfrm>
            <a:off x="457200" y="3459480"/>
            <a:ext cx="5036820" cy="52578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80000" rtlCol="0" anchor="ctr"/>
          <a:lstStyle/>
          <a:p>
            <a:r>
              <a:rPr lang="en-AU"/>
              <a:t>Workplace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F2530D-A646-DF50-69CC-E65062A57BBD}"/>
              </a:ext>
            </a:extLst>
          </p:cNvPr>
          <p:cNvSpPr/>
          <p:nvPr/>
        </p:nvSpPr>
        <p:spPr>
          <a:xfrm rot="5400000">
            <a:off x="1203960" y="2396490"/>
            <a:ext cx="3154680" cy="525780"/>
          </a:xfrm>
          <a:prstGeom prst="rect">
            <a:avLst/>
          </a:prstGeom>
          <a:solidFill>
            <a:srgbClr val="5C923E">
              <a:alpha val="6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/>
              <a:t>IT enablement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6ED8A8-866B-B596-D40B-47A3EFD1AD0E}"/>
              </a:ext>
            </a:extLst>
          </p:cNvPr>
          <p:cNvSpPr/>
          <p:nvPr/>
        </p:nvSpPr>
        <p:spPr>
          <a:xfrm rot="5400000">
            <a:off x="1965960" y="2396490"/>
            <a:ext cx="3154680" cy="525780"/>
          </a:xfrm>
          <a:prstGeom prst="rect">
            <a:avLst/>
          </a:prstGeom>
          <a:solidFill>
            <a:srgbClr val="5C923E">
              <a:alpha val="6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/>
              <a:t>Curriculum and alignment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99C5D8-55A9-E9A0-AB1D-93240569CC65}"/>
              </a:ext>
            </a:extLst>
          </p:cNvPr>
          <p:cNvSpPr/>
          <p:nvPr/>
        </p:nvSpPr>
        <p:spPr>
          <a:xfrm rot="5400000">
            <a:off x="2727960" y="2396490"/>
            <a:ext cx="3154680" cy="525780"/>
          </a:xfrm>
          <a:prstGeom prst="rect">
            <a:avLst/>
          </a:prstGeom>
          <a:solidFill>
            <a:srgbClr val="5C923E">
              <a:alpha val="6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/>
              <a:t>Credentialling and assessment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6069AA-33E0-574B-C38B-B8CCD3D6E358}"/>
              </a:ext>
            </a:extLst>
          </p:cNvPr>
          <p:cNvSpPr/>
          <p:nvPr/>
        </p:nvSpPr>
        <p:spPr>
          <a:xfrm rot="5400000">
            <a:off x="3489959" y="2396490"/>
            <a:ext cx="3154680" cy="525780"/>
          </a:xfrm>
          <a:prstGeom prst="rect">
            <a:avLst/>
          </a:prstGeom>
          <a:solidFill>
            <a:srgbClr val="5C923E">
              <a:alpha val="6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/>
              <a:t>Government and advocacy</a:t>
            </a:r>
          </a:p>
        </p:txBody>
      </p:sp>
    </p:spTree>
    <p:extLst>
      <p:ext uri="{BB962C8B-B14F-4D97-AF65-F5344CB8AC3E}">
        <p14:creationId xmlns:p14="http://schemas.microsoft.com/office/powerpoint/2010/main" val="797620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59F3C5-29CB-AB33-A440-675ACE5E1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What should be the future of education and training?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FCB21F-7774-E23A-9E5C-A002715E9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448" y="1523998"/>
            <a:ext cx="5244352" cy="2254103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A unified national vision for education and training from practitioners across every sector, </a:t>
            </a:r>
            <a:r>
              <a:rPr lang="en-GB" b="1"/>
              <a:t>calling for the coordination and courage to act together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castlereagh.ai</a:t>
            </a:r>
          </a:p>
          <a:p>
            <a:pPr marL="0" indent="0">
              <a:buNone/>
            </a:pPr>
            <a:endParaRPr lang="en-A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2D915D-C80F-A604-8225-C658B0FCF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19175"/>
            <a:ext cx="2529017" cy="3575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961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FCCD81A-9A3D-A7A7-1382-A9DA2E9D9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castlereagh.ai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AC2272-BD31-778B-10E0-DFE414546A97}"/>
              </a:ext>
            </a:extLst>
          </p:cNvPr>
          <p:cNvSpPr/>
          <p:nvPr/>
        </p:nvSpPr>
        <p:spPr>
          <a:xfrm>
            <a:off x="228600" y="4319752"/>
            <a:ext cx="1639614" cy="543910"/>
          </a:xfrm>
          <a:prstGeom prst="rect">
            <a:avLst/>
          </a:prstGeom>
          <a:solidFill>
            <a:srgbClr val="53535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3679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5E4ABD-EB3D-40A2-ADE2-B4798BDA80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284" r="12421" b="29596"/>
          <a:stretch/>
        </p:blipFill>
        <p:spPr>
          <a:xfrm>
            <a:off x="1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0244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72409-7879-FA6A-5486-543050CF1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73F6DC-DA6E-B345-1B8A-AD80F2DE2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What is the Castlereagh Statement?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CEEB79-C66E-952C-B4D6-C8971A3EE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3563" y="1019175"/>
            <a:ext cx="5433237" cy="3253280"/>
          </a:xfrm>
        </p:spPr>
        <p:txBody>
          <a:bodyPr/>
          <a:lstStyle/>
          <a:p>
            <a:r>
              <a:rPr lang="en-GB"/>
              <a:t>A unified national, cross-sector vision. A </a:t>
            </a:r>
            <a:r>
              <a:rPr lang="en-GB" b="1"/>
              <a:t>green paper</a:t>
            </a:r>
            <a:r>
              <a:rPr lang="en-GB"/>
              <a:t>, setting direction and inviting everyone to build the path together</a:t>
            </a:r>
          </a:p>
          <a:p>
            <a:r>
              <a:rPr lang="en-GB"/>
              <a:t>Released April 2026, building on the 2019 Alice Springs (</a:t>
            </a:r>
            <a:r>
              <a:rPr lang="en-GB" err="1"/>
              <a:t>Mparntwe</a:t>
            </a:r>
            <a:r>
              <a:rPr lang="en-GB"/>
              <a:t>) Education Declaration</a:t>
            </a:r>
          </a:p>
          <a:p>
            <a:r>
              <a:rPr lang="en-GB"/>
              <a:t>80+ contributors from 30+ organisations across schools, VET, universities, industry, government, and students</a:t>
            </a:r>
            <a:endParaRPr lang="en-AU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347A106-0FBB-C9DB-F762-AB4981639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19175"/>
            <a:ext cx="2529017" cy="3575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B866EF90-80F2-C975-3965-6E195FD1D4C0}"/>
              </a:ext>
            </a:extLst>
          </p:cNvPr>
          <p:cNvSpPr txBox="1">
            <a:spLocks/>
          </p:cNvSpPr>
          <p:nvPr/>
        </p:nvSpPr>
        <p:spPr bwMode="auto">
          <a:xfrm>
            <a:off x="3253563" y="3474873"/>
            <a:ext cx="5433237" cy="1119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Lucida Grande" charset="0"/>
              <a:buChar char="–"/>
              <a:defRPr sz="2400" kern="1200">
                <a:solidFill>
                  <a:schemeClr val="tx1"/>
                </a:solidFill>
                <a:latin typeface="Tw Cen MT"/>
                <a:ea typeface="ＭＳ Ｐゴシック" charset="0"/>
                <a:cs typeface="Tw Cen MT"/>
              </a:defRPr>
            </a:lvl1pPr>
            <a:lvl2pPr marL="742950" indent="-285750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Lucida Grande"/>
              <a:buChar char="–"/>
              <a:defRPr sz="2000" kern="1200">
                <a:solidFill>
                  <a:schemeClr val="tx1"/>
                </a:solidFill>
                <a:latin typeface="Tw Cen MT"/>
                <a:ea typeface="ＭＳ Ｐゴシック" charset="0"/>
                <a:cs typeface="Tw Cen MT"/>
              </a:defRPr>
            </a:lvl2pPr>
            <a:lvl3pPr marL="1143000" indent="-228600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Tw Cen MT"/>
                <a:ea typeface="ＭＳ Ｐゴシック" charset="0"/>
                <a:cs typeface="Tw Cen MT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Tw Cen MT"/>
                <a:ea typeface="ＭＳ Ｐゴシック" charset="0"/>
                <a:cs typeface="Tw Cen MT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Tw Cen MT"/>
                <a:ea typeface="ＭＳ Ｐゴシック" charset="0"/>
                <a:cs typeface="Tw Cen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Lucida Grande" charset="0"/>
              <a:buNone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969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CDC726-3BB3-342A-1A40-7CFDE4B21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Why the Castlereagh Statement, now?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A6F711-A4C8-81F9-8C79-95FE51243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3563" y="1019175"/>
            <a:ext cx="5433237" cy="3575050"/>
          </a:xfrm>
        </p:spPr>
        <p:txBody>
          <a:bodyPr/>
          <a:lstStyle/>
          <a:p>
            <a:r>
              <a:rPr lang="en-AU"/>
              <a:t>Many reports &amp; research but patchwork action</a:t>
            </a:r>
          </a:p>
          <a:p>
            <a:endParaRPr lang="en-AU"/>
          </a:p>
          <a:p>
            <a:r>
              <a:rPr lang="en-AU"/>
              <a:t>Pace of AI is mismatched with processes in our education &amp; training systems</a:t>
            </a:r>
          </a:p>
          <a:p>
            <a:endParaRPr lang="en-AU"/>
          </a:p>
          <a:p>
            <a:r>
              <a:rPr lang="en-AU"/>
              <a:t>Employer and society needs are shifting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AF8F88C-E407-F9E7-AF2F-26FA3C197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19175"/>
            <a:ext cx="2529017" cy="3575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282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16E51-DE9A-DDEE-8361-A21CDB568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The Castlereagh Statement</a:t>
            </a:r>
          </a:p>
        </p:txBody>
      </p:sp>
      <p:pic>
        <p:nvPicPr>
          <p:cNvPr id="5" name="Graphic 4" descr="Bullseye with solid fill">
            <a:extLst>
              <a:ext uri="{FF2B5EF4-FFF2-40B4-BE49-F238E27FC236}">
                <a16:creationId xmlns:a16="http://schemas.microsoft.com/office/drawing/2014/main" id="{81558E0A-BE0C-5509-90E5-3FD07E0ADEE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61452" y="1602765"/>
            <a:ext cx="1260000" cy="1260000"/>
          </a:xfrm>
          <a:prstGeom prst="rect">
            <a:avLst/>
          </a:prstGeom>
        </p:spPr>
      </p:pic>
      <p:pic>
        <p:nvPicPr>
          <p:cNvPr id="7" name="Graphic 6" descr="Telescope with solid fill">
            <a:extLst>
              <a:ext uri="{FF2B5EF4-FFF2-40B4-BE49-F238E27FC236}">
                <a16:creationId xmlns:a16="http://schemas.microsoft.com/office/drawing/2014/main" id="{AF28AD9B-5195-0E75-D801-C1FE75B4EB4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2548" y="1602765"/>
            <a:ext cx="1260000" cy="1260000"/>
          </a:xfrm>
          <a:prstGeom prst="rect">
            <a:avLst/>
          </a:prstGeom>
        </p:spPr>
      </p:pic>
      <p:pic>
        <p:nvPicPr>
          <p:cNvPr id="9" name="Graphic 8" descr="Compass with solid fill">
            <a:extLst>
              <a:ext uri="{FF2B5EF4-FFF2-40B4-BE49-F238E27FC236}">
                <a16:creationId xmlns:a16="http://schemas.microsoft.com/office/drawing/2014/main" id="{43525550-BBE3-A4E5-73FA-A9D7569A07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42000" y="1602765"/>
            <a:ext cx="1260000" cy="126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6BCEA0-3180-9CE8-39F7-5FCE576E8F16}"/>
              </a:ext>
            </a:extLst>
          </p:cNvPr>
          <p:cNvSpPr txBox="1"/>
          <p:nvPr/>
        </p:nvSpPr>
        <p:spPr>
          <a:xfrm>
            <a:off x="1084981" y="2862765"/>
            <a:ext cx="1612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>
                <a:latin typeface="+mn-lt"/>
              </a:rPr>
              <a:t>Three goals</a:t>
            </a:r>
            <a:endParaRPr lang="en-AU" sz="2400"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F31E48-7CF5-442C-1708-FD5A4C1FD45C}"/>
              </a:ext>
            </a:extLst>
          </p:cNvPr>
          <p:cNvSpPr txBox="1"/>
          <p:nvPr/>
        </p:nvSpPr>
        <p:spPr>
          <a:xfrm>
            <a:off x="3672556" y="2862765"/>
            <a:ext cx="1798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>
                <a:latin typeface="+mn-lt"/>
              </a:rPr>
              <a:t>Six principles</a:t>
            </a:r>
            <a:endParaRPr lang="en-AU" sz="2400"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2EA9FC-2A9D-C29A-9580-664C220B52FA}"/>
              </a:ext>
            </a:extLst>
          </p:cNvPr>
          <p:cNvSpPr txBox="1"/>
          <p:nvPr/>
        </p:nvSpPr>
        <p:spPr>
          <a:xfrm>
            <a:off x="6285779" y="2862765"/>
            <a:ext cx="1933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>
                <a:latin typeface="+mn-lt"/>
              </a:rPr>
              <a:t>Three horizons</a:t>
            </a:r>
            <a:endParaRPr lang="en-AU" sz="2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81864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ED19C-8D17-1D3F-13DC-07019BC13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Three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F09D3-ACDE-7F0D-9E3B-D3723E0AF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9175"/>
            <a:ext cx="6390167" cy="357505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/>
              <a:t>A shared definition of </a:t>
            </a:r>
            <a:r>
              <a:rPr lang="en-GB" b="1"/>
              <a:t>what we value </a:t>
            </a:r>
            <a:r>
              <a:rPr lang="en-GB"/>
              <a:t>in human educators and learners, and aligned measurement and incentive systems to support these.</a:t>
            </a:r>
          </a:p>
          <a:p>
            <a:pPr marL="457200" indent="-457200">
              <a:buFont typeface="+mj-lt"/>
              <a:buAutoNum type="arabicPeriod"/>
            </a:pPr>
            <a:r>
              <a:rPr lang="en-GB"/>
              <a:t>Coherent and scaffolded </a:t>
            </a:r>
            <a:r>
              <a:rPr lang="en-GB" b="1"/>
              <a:t>learning pathways </a:t>
            </a:r>
            <a:r>
              <a:rPr lang="en-GB"/>
              <a:t>from early childhood to lifelong learners, aligned with societal and workplace needs.</a:t>
            </a:r>
          </a:p>
          <a:p>
            <a:pPr marL="457200" indent="-457200">
              <a:buFont typeface="+mj-lt"/>
              <a:buAutoNum type="arabicPeriod"/>
            </a:pPr>
            <a:r>
              <a:rPr lang="en-GB"/>
              <a:t>Every Australian being capable of confidently, critically, and creatively </a:t>
            </a:r>
            <a:r>
              <a:rPr lang="en-GB" b="1"/>
              <a:t>engaging with AI</a:t>
            </a:r>
            <a:r>
              <a:rPr lang="en-GB"/>
              <a:t>.</a:t>
            </a:r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51CB44-A280-4366-12B0-7F67A9643A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836" r="9095"/>
          <a:stretch>
            <a:fillRect/>
          </a:stretch>
        </p:blipFill>
        <p:spPr>
          <a:xfrm>
            <a:off x="6981370" y="0"/>
            <a:ext cx="21626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62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66694-37C2-3F60-C120-5D532A368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Six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CF3D7-69BD-E92F-A269-732F8C6F3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9175"/>
            <a:ext cx="6361814" cy="357505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b="1"/>
              <a:t>Redefining the educated, future-ready Australian.</a:t>
            </a:r>
            <a:r>
              <a:rPr lang="en-GB"/>
              <a:t> Human qualities, discernment, and learning how to learn.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/>
              <a:t>Institutional and individual humility.</a:t>
            </a:r>
            <a:r>
              <a:rPr lang="en-GB"/>
              <a:t> Be willing to transform, consolidate, or retire existing structures.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/>
              <a:t>Reconceptualising learning and assessment. </a:t>
            </a:r>
            <a:r>
              <a:rPr lang="en-GB"/>
              <a:t>Shift to prioritising deep understanding, visible skill development, and the relational, human nature of learning.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4739A1-0BF2-0F74-FE3E-5D507648CE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945" r="48024"/>
          <a:stretch>
            <a:fillRect/>
          </a:stretch>
        </p:blipFill>
        <p:spPr>
          <a:xfrm>
            <a:off x="6981371" y="0"/>
            <a:ext cx="21626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18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087AB-337B-46CD-D114-28DEE3524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DBB6-5F18-5012-1456-720311406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Six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D8758-88D6-E88E-E093-89BC85C3F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9175"/>
            <a:ext cx="6227135" cy="3575050"/>
          </a:xfrm>
        </p:spPr>
        <p:txBody>
          <a:bodyPr/>
          <a:lstStyle/>
          <a:p>
            <a:pPr marL="457200" indent="-457200">
              <a:buFont typeface="+mj-lt"/>
              <a:buAutoNum type="arabicPeriod" startAt="4"/>
            </a:pPr>
            <a:r>
              <a:rPr lang="en-GB" b="1"/>
              <a:t>Designing an agile and capability-focused curriculum.</a:t>
            </a:r>
            <a:r>
              <a:rPr lang="en-GB"/>
              <a:t> Reduce duplication and overcrowding; prioritise human capability.</a:t>
            </a:r>
            <a:r>
              <a:rPr lang="en-GB" b="1"/>
              <a:t> 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GB" b="1"/>
              <a:t>Empowering educators. </a:t>
            </a:r>
            <a:r>
              <a:rPr lang="en-GB"/>
              <a:t>Time, training, incentives, and recognition for educators to lead change.​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GB" b="1"/>
              <a:t>Placing technology in service of pedagogy and trust. </a:t>
            </a:r>
            <a:r>
              <a:rPr lang="en-GB"/>
              <a:t>AI deployed to serve learners with active co-design.</a:t>
            </a:r>
          </a:p>
          <a:p>
            <a:pPr marL="457200" indent="-457200">
              <a:buFont typeface="+mj-lt"/>
              <a:buAutoNum type="arabicPeriod" startAt="4"/>
            </a:pP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58D465-B10F-19AF-BC38-9C7E467521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945" r="48024"/>
          <a:stretch>
            <a:fillRect/>
          </a:stretch>
        </p:blipFill>
        <p:spPr>
          <a:xfrm>
            <a:off x="6981371" y="0"/>
            <a:ext cx="21626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6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63976-E91D-6176-A639-CDB7563C9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Three horizons for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D603D-0DED-157C-9670-4C62DEE5D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9175"/>
            <a:ext cx="6425609" cy="3575050"/>
          </a:xfrm>
        </p:spPr>
        <p:txBody>
          <a:bodyPr/>
          <a:lstStyle/>
          <a:p>
            <a:r>
              <a:rPr lang="en-AU"/>
              <a:t>Near horizon: urgent stabilisation</a:t>
            </a:r>
          </a:p>
          <a:p>
            <a:pPr lvl="1"/>
            <a:r>
              <a:rPr lang="en-AU"/>
              <a:t>Guardrails for responsible AI use; structural assessment changes; educator capability uplift</a:t>
            </a:r>
          </a:p>
          <a:p>
            <a:r>
              <a:rPr lang="en-AU"/>
              <a:t>Medium horizon: structural transitions</a:t>
            </a:r>
          </a:p>
          <a:p>
            <a:pPr lvl="1"/>
            <a:r>
              <a:rPr lang="en-AU"/>
              <a:t>Reform and realign curriculum and assessment to societal needs; shift incentive structures; networked learning lab for pilots</a:t>
            </a:r>
          </a:p>
          <a:p>
            <a:r>
              <a:rPr lang="en-AU"/>
              <a:t>Far horizon: new foundations</a:t>
            </a:r>
          </a:p>
          <a:p>
            <a:pPr lvl="1"/>
            <a:r>
              <a:rPr lang="en-AU"/>
              <a:t>Reimagine education around mission-driven capability-focused learning; seamless movement across lifelong learning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FDAA19-E1EF-1A08-1C21-4FEB4F3E1B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984" r="41986"/>
          <a:stretch>
            <a:fillRect/>
          </a:stretch>
        </p:blipFill>
        <p:spPr>
          <a:xfrm>
            <a:off x="6981370" y="0"/>
            <a:ext cx="21626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89811"/>
      </p:ext>
    </p:extLst>
  </p:cSld>
  <p:clrMapOvr>
    <a:masterClrMapping/>
  </p:clrMapOvr>
</p:sld>
</file>

<file path=ppt/theme/theme1.xml><?xml version="1.0" encoding="utf-8"?>
<a:theme xmlns:a="http://schemas.openxmlformats.org/drawingml/2006/main" name="PPT-template-widescreen_August15">
  <a:themeElements>
    <a:clrScheme name="The University of Sydney_Color Theme">
      <a:dk1>
        <a:sysClr val="windowText" lastClr="000000"/>
      </a:dk1>
      <a:lt1>
        <a:sysClr val="window" lastClr="FFFFFF"/>
      </a:lt1>
      <a:dk2>
        <a:srgbClr val="0148A4"/>
      </a:dk2>
      <a:lt2>
        <a:srgbClr val="EEECE1"/>
      </a:lt2>
      <a:accent1>
        <a:srgbClr val="E64626"/>
      </a:accent1>
      <a:accent2>
        <a:srgbClr val="EF8025"/>
      </a:accent2>
      <a:accent3>
        <a:srgbClr val="FFB800"/>
      </a:accent3>
      <a:accent4>
        <a:srgbClr val="5C923E"/>
      </a:accent4>
      <a:accent5>
        <a:srgbClr val="5496DB"/>
      </a:accent5>
      <a:accent6>
        <a:srgbClr val="0148A4"/>
      </a:accent6>
      <a:hlink>
        <a:srgbClr val="E64626"/>
      </a:hlink>
      <a:folHlink>
        <a:srgbClr val="F0513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82b3e37e-8171-485d-b10b-38dae7ed14a8}" enabled="0" method="" siteId="{82b3e37e-8171-485d-b10b-38dae7ed14a8}" removed="1"/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PPT-template-widescreen_June16</Template>
  <TotalTime>3</TotalTime>
  <Words>645</Words>
  <Application>Microsoft Office PowerPoint</Application>
  <PresentationFormat>On-screen Show (16:9)</PresentationFormat>
  <Paragraphs>95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Lucida Grande</vt:lpstr>
      <vt:lpstr>Tw Cen MT</vt:lpstr>
      <vt:lpstr>PPT-template-widescreen_August15</vt:lpstr>
      <vt:lpstr>2_Office Theme</vt:lpstr>
      <vt:lpstr>The Castlereagh Statement Soft launch webinar</vt:lpstr>
      <vt:lpstr>PowerPoint Presentation</vt:lpstr>
      <vt:lpstr>What is the Castlereagh Statement?</vt:lpstr>
      <vt:lpstr>Why the Castlereagh Statement, now?</vt:lpstr>
      <vt:lpstr>The Castlereagh Statement</vt:lpstr>
      <vt:lpstr>Three goals</vt:lpstr>
      <vt:lpstr>Six principles</vt:lpstr>
      <vt:lpstr>Six principles</vt:lpstr>
      <vt:lpstr>Three horizons for action</vt:lpstr>
      <vt:lpstr>Cross-sector perspectives</vt:lpstr>
      <vt:lpstr>Next steps</vt:lpstr>
      <vt:lpstr>A coalition of the willing, enabled, and empowered</vt:lpstr>
      <vt:lpstr>One specific thing</vt:lpstr>
      <vt:lpstr>We need to build the architecture together</vt:lpstr>
      <vt:lpstr>Sector-wide and cross-sector working parties</vt:lpstr>
      <vt:lpstr>What should be the future of education and training?</vt:lpstr>
      <vt:lpstr>castlereagh.ai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Presentation sub-title</dc:title>
  <dc:creator>Danny Liu</dc:creator>
  <cp:lastModifiedBy>Danny Liu</cp:lastModifiedBy>
  <cp:revision>2</cp:revision>
  <dcterms:created xsi:type="dcterms:W3CDTF">2023-02-04T23:21:35Z</dcterms:created>
  <dcterms:modified xsi:type="dcterms:W3CDTF">2026-05-16T07:58:47Z</dcterms:modified>
</cp:coreProperties>
</file>